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4051" r:id="rId5"/>
  </p:sldMasterIdLst>
  <p:notesMasterIdLst>
    <p:notesMasterId r:id="rId23"/>
  </p:notesMasterIdLst>
  <p:handoutMasterIdLst>
    <p:handoutMasterId r:id="rId24"/>
  </p:handoutMasterIdLst>
  <p:sldIdLst>
    <p:sldId id="1044" r:id="rId6"/>
    <p:sldId id="587" r:id="rId7"/>
    <p:sldId id="588" r:id="rId8"/>
    <p:sldId id="562" r:id="rId9"/>
    <p:sldId id="589" r:id="rId10"/>
    <p:sldId id="595" r:id="rId11"/>
    <p:sldId id="1045" r:id="rId12"/>
    <p:sldId id="591" r:id="rId13"/>
    <p:sldId id="596" r:id="rId14"/>
    <p:sldId id="597" r:id="rId15"/>
    <p:sldId id="592" r:id="rId16"/>
    <p:sldId id="593" r:id="rId17"/>
    <p:sldId id="594" r:id="rId18"/>
    <p:sldId id="598" r:id="rId19"/>
    <p:sldId id="599" r:id="rId20"/>
    <p:sldId id="600" r:id="rId21"/>
    <p:sldId id="1036" r:id="rId22"/>
  </p:sldIdLst>
  <p:sldSz cx="12192000" cy="6858000"/>
  <p:notesSz cx="6858000" cy="9144000"/>
  <p:custDataLst>
    <p:tags r:id="rId25"/>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9CC"/>
    <a:srgbClr val="272936"/>
    <a:srgbClr val="84C4E1"/>
    <a:srgbClr val="2F284C"/>
    <a:srgbClr val="2591BB"/>
    <a:srgbClr val="83C5DF"/>
    <a:srgbClr val="CFCECC"/>
    <a:srgbClr val="007EAF"/>
    <a:srgbClr val="251E34"/>
    <a:srgbClr val="D7D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93792" autoAdjust="0"/>
  </p:normalViewPr>
  <p:slideViewPr>
    <p:cSldViewPr>
      <p:cViewPr varScale="1">
        <p:scale>
          <a:sx n="72" d="100"/>
          <a:sy n="72" d="100"/>
        </p:scale>
        <p:origin x="332" y="56"/>
      </p:cViewPr>
      <p:guideLst>
        <p:guide orient="horz" pos="2341"/>
        <p:guide pos="36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4" d="100"/>
          <a:sy n="74" d="100"/>
        </p:scale>
        <p:origin x="27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900" smtClean="0"/>
              <a:pPr/>
              <a:t>09/01/2022</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900" smtClean="0"/>
              <a:pPr/>
              <a:t>‹#›</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lvl1pPr>
          </a:lstStyle>
          <a:p>
            <a:fld id="{0835B8F7-DAC4-4931-8AED-4356A8B2FD64}" type="datetimeFigureOut">
              <a:rPr lang="pt-BR" smtClean="0"/>
              <a:pPr/>
              <a:t>09/01/2022</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05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907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211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890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583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330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697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744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29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809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318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170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210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262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55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re 2"/>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extLst>
      <p:ext uri="{BB962C8B-B14F-4D97-AF65-F5344CB8AC3E}">
        <p14:creationId xmlns:p14="http://schemas.microsoft.com/office/powerpoint/2010/main" val="38419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7E62316-2CEC-4549-9CDB-20AD13AD564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78393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extLst>
      <p:ext uri="{BB962C8B-B14F-4D97-AF65-F5344CB8AC3E}">
        <p14:creationId xmlns:p14="http://schemas.microsoft.com/office/powerpoint/2010/main" val="158410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72"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ext Placeholder 3"/>
          <p:cNvSpPr>
            <a:spLocks noGrp="1"/>
          </p:cNvSpPr>
          <p:nvPr>
            <p:ph type="body" sz="quarter" idx="10"/>
          </p:nvPr>
        </p:nvSpPr>
        <p:spPr>
          <a:xfrm>
            <a:off x="227347" y="1815351"/>
            <a:ext cx="11700000" cy="446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
        <p:nvSpPr>
          <p:cNvPr id="3" name="Title 2">
            <a:extLst>
              <a:ext uri="{FF2B5EF4-FFF2-40B4-BE49-F238E27FC236}">
                <a16:creationId xmlns:a16="http://schemas.microsoft.com/office/drawing/2014/main" id="{DA458555-552C-4F34-A9F4-24207003261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95603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496"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4" name="Freeform 6">
            <a:extLst>
              <a:ext uri="{FF2B5EF4-FFF2-40B4-BE49-F238E27FC236}">
                <a16:creationId xmlns:a16="http://schemas.microsoft.com/office/drawing/2014/main" id="{20B758B7-3633-4563-99D1-9C40AC9F8AC6}"/>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391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20"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6">
            <a:extLst>
              <a:ext uri="{FF2B5EF4-FFF2-40B4-BE49-F238E27FC236}">
                <a16:creationId xmlns:a16="http://schemas.microsoft.com/office/drawing/2014/main" id="{1454F30F-70E6-4C95-88FF-8C6D6087B8FD}"/>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5524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7">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64592B57-BCDC-46B2-904B-5A7FDEA22156}"/>
              </a:ext>
            </a:extLst>
          </p:cNvPr>
          <p:cNvGrpSpPr/>
          <p:nvPr userDrawn="1"/>
        </p:nvGrpSpPr>
        <p:grpSpPr>
          <a:xfrm rot="10800000">
            <a:off x="0" y="-583910"/>
            <a:ext cx="8184232" cy="7441910"/>
            <a:chOff x="3847179" y="1294078"/>
            <a:chExt cx="4118037" cy="3744526"/>
          </a:xfrm>
        </p:grpSpPr>
        <p:sp>
          <p:nvSpPr>
            <p:cNvPr id="25" name="Forme libre : forme 24">
              <a:extLst>
                <a:ext uri="{FF2B5EF4-FFF2-40B4-BE49-F238E27FC236}">
                  <a16:creationId xmlns:a16="http://schemas.microsoft.com/office/drawing/2014/main" id="{F6855C7D-FB6F-4A0D-99F6-3523A5DB1407}"/>
                </a:ext>
              </a:extLst>
            </p:cNvPr>
            <p:cNvSpPr/>
            <p:nvPr/>
          </p:nvSpPr>
          <p:spPr>
            <a:xfrm>
              <a:off x="4193316" y="2714504"/>
              <a:ext cx="3771900" cy="2324100"/>
            </a:xfrm>
            <a:custGeom>
              <a:avLst/>
              <a:gdLst>
                <a:gd name="connsiteX0" fmla="*/ 3770471 w 3771900"/>
                <a:gd name="connsiteY0" fmla="*/ 1651908 h 2324100"/>
                <a:gd name="connsiteX1" fmla="*/ 2411540 w 3771900"/>
                <a:gd name="connsiteY1" fmla="*/ 35897 h 2324100"/>
                <a:gd name="connsiteX2" fmla="*/ 976694 w 3771900"/>
                <a:gd name="connsiteY2" fmla="*/ 559486 h 2324100"/>
                <a:gd name="connsiteX3" fmla="*/ 7144 w 3771900"/>
                <a:gd name="connsiteY3" fmla="*/ 633686 h 2324100"/>
                <a:gd name="connsiteX4" fmla="*/ 3773710 w 3771900"/>
                <a:gd name="connsiteY4" fmla="*/ 2321421 h 2324100"/>
                <a:gd name="connsiteX5" fmla="*/ 3770471 w 3771900"/>
                <a:gd name="connsiteY5" fmla="*/ 1651908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1900" h="2324100">
                  <a:moveTo>
                    <a:pt x="3770471" y="1651908"/>
                  </a:moveTo>
                  <a:cubicBezTo>
                    <a:pt x="3318605" y="1380732"/>
                    <a:pt x="2548319" y="213919"/>
                    <a:pt x="2411540" y="35897"/>
                  </a:cubicBezTo>
                  <a:cubicBezTo>
                    <a:pt x="2099405" y="-85642"/>
                    <a:pt x="1609249" y="195060"/>
                    <a:pt x="976694" y="559486"/>
                  </a:cubicBezTo>
                  <a:cubicBezTo>
                    <a:pt x="388620" y="898291"/>
                    <a:pt x="51530" y="667786"/>
                    <a:pt x="7144" y="633686"/>
                  </a:cubicBezTo>
                  <a:cubicBezTo>
                    <a:pt x="793052" y="1266241"/>
                    <a:pt x="2403253" y="1964329"/>
                    <a:pt x="3773710" y="2321421"/>
                  </a:cubicBezTo>
                  <a:cubicBezTo>
                    <a:pt x="3773805" y="2144447"/>
                    <a:pt x="3770471" y="1814881"/>
                    <a:pt x="3770471" y="1651908"/>
                  </a:cubicBezTo>
                </a:path>
              </a:pathLst>
            </a:custGeom>
            <a:solidFill>
              <a:schemeClr val="accent2"/>
            </a:solidFill>
            <a:ln w="9525" cap="flat">
              <a:noFill/>
              <a:prstDash val="solid"/>
              <a:miter/>
            </a:ln>
          </p:spPr>
          <p:txBody>
            <a:bodyPr rtlCol="0" anchor="ctr"/>
            <a:lstStyle/>
            <a:p>
              <a:endParaRPr lang="en-US"/>
            </a:p>
          </p:txBody>
        </p:sp>
        <p:sp>
          <p:nvSpPr>
            <p:cNvPr id="26" name="Forme libre : forme 25">
              <a:extLst>
                <a:ext uri="{FF2B5EF4-FFF2-40B4-BE49-F238E27FC236}">
                  <a16:creationId xmlns:a16="http://schemas.microsoft.com/office/drawing/2014/main" id="{81910F3B-3232-4E33-8A3C-C9ECA9724E12}"/>
                </a:ext>
              </a:extLst>
            </p:cNvPr>
            <p:cNvSpPr/>
            <p:nvPr/>
          </p:nvSpPr>
          <p:spPr>
            <a:xfrm>
              <a:off x="3847179" y="1294078"/>
              <a:ext cx="4114800" cy="3086100"/>
            </a:xfrm>
            <a:custGeom>
              <a:avLst/>
              <a:gdLst>
                <a:gd name="connsiteX0" fmla="*/ 4116608 w 4114800"/>
                <a:gd name="connsiteY0" fmla="*/ 7144 h 3086100"/>
                <a:gd name="connsiteX1" fmla="*/ 377379 w 4114800"/>
                <a:gd name="connsiteY1" fmla="*/ 7144 h 3086100"/>
                <a:gd name="connsiteX2" fmla="*/ 348233 w 4114800"/>
                <a:gd name="connsiteY2" fmla="*/ 2061591 h 3086100"/>
                <a:gd name="connsiteX3" fmla="*/ 353376 w 4114800"/>
                <a:gd name="connsiteY3" fmla="*/ 2065687 h 3086100"/>
                <a:gd name="connsiteX4" fmla="*/ 1322926 w 4114800"/>
                <a:gd name="connsiteY4" fmla="*/ 1991487 h 3086100"/>
                <a:gd name="connsiteX5" fmla="*/ 2757677 w 4114800"/>
                <a:gd name="connsiteY5" fmla="*/ 1467898 h 3086100"/>
                <a:gd name="connsiteX6" fmla="*/ 4116608 w 4114800"/>
                <a:gd name="connsiteY6" fmla="*/ 3083909 h 3086100"/>
                <a:gd name="connsiteX7" fmla="*/ 4116608 w 4114800"/>
                <a:gd name="connsiteY7" fmla="*/ 7144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3086100">
                  <a:moveTo>
                    <a:pt x="4116608" y="7144"/>
                  </a:moveTo>
                  <a:lnTo>
                    <a:pt x="377379" y="7144"/>
                  </a:lnTo>
                  <a:cubicBezTo>
                    <a:pt x="377379" y="7144"/>
                    <a:pt x="-435865" y="1427893"/>
                    <a:pt x="348233" y="2061591"/>
                  </a:cubicBezTo>
                  <a:cubicBezTo>
                    <a:pt x="349852" y="2062925"/>
                    <a:pt x="351661" y="2064353"/>
                    <a:pt x="353376" y="2065687"/>
                  </a:cubicBezTo>
                  <a:cubicBezTo>
                    <a:pt x="397858" y="2099786"/>
                    <a:pt x="734852" y="2330387"/>
                    <a:pt x="1322926" y="1991487"/>
                  </a:cubicBezTo>
                  <a:cubicBezTo>
                    <a:pt x="1955481" y="1627061"/>
                    <a:pt x="2445638" y="1346359"/>
                    <a:pt x="2757677" y="1467898"/>
                  </a:cubicBezTo>
                  <a:cubicBezTo>
                    <a:pt x="2894456" y="1645920"/>
                    <a:pt x="3664838" y="2812733"/>
                    <a:pt x="4116608" y="3083909"/>
                  </a:cubicBezTo>
                  <a:cubicBezTo>
                    <a:pt x="4116608" y="2760916"/>
                    <a:pt x="4116608" y="7144"/>
                    <a:pt x="4116608" y="7144"/>
                  </a:cubicBezTo>
                </a:path>
              </a:pathLst>
            </a:custGeom>
            <a:solidFill>
              <a:srgbClr val="0075B3"/>
            </a:solidFill>
            <a:ln w="9525" cap="flat">
              <a:noFill/>
              <a:prstDash val="solid"/>
              <a:miter/>
            </a:ln>
          </p:spPr>
          <p:txBody>
            <a:bodyPr rtlCol="0" anchor="ctr"/>
            <a:lstStyle/>
            <a:p>
              <a:endParaRPr lang="en-US"/>
            </a:p>
          </p:txBody>
        </p:sp>
      </p:grpSp>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544"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3712035" y="3502732"/>
            <a:ext cx="3558066" cy="2058654"/>
          </a:xfrm>
          <a:prstGeom prst="rect">
            <a:avLst/>
          </a:prstGeom>
        </p:spPr>
        <p:txBody>
          <a:bodyPr anchor="ctr">
            <a:normAutofit/>
          </a:bodyPr>
          <a:lstStyle>
            <a:lvl1pPr marL="0" indent="0">
              <a:buNone/>
              <a:defRPr sz="3200" b="1">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sp>
        <p:nvSpPr>
          <p:cNvPr id="16" name="Subtitle 2"/>
          <p:cNvSpPr>
            <a:spLocks noGrp="1"/>
          </p:cNvSpPr>
          <p:nvPr>
            <p:ph type="subTitle" idx="1" hasCustomPrompt="1"/>
          </p:nvPr>
        </p:nvSpPr>
        <p:spPr>
          <a:xfrm>
            <a:off x="3637310" y="5571206"/>
            <a:ext cx="3558066" cy="68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chemeClr val="bg1"/>
                </a:solidFill>
              </a:defRPr>
            </a:lvl1pPr>
          </a:lstStyle>
          <a:p>
            <a:pPr marL="0" lvl="0"/>
            <a:r>
              <a:rPr lang="en-US" dirty="0"/>
              <a:t>Click to insert presenter, location and date</a:t>
            </a:r>
          </a:p>
        </p:txBody>
      </p:sp>
      <p:pic>
        <p:nvPicPr>
          <p:cNvPr id="18" name="Image 17">
            <a:extLst>
              <a:ext uri="{FF2B5EF4-FFF2-40B4-BE49-F238E27FC236}">
                <a16:creationId xmlns:a16="http://schemas.microsoft.com/office/drawing/2014/main" id="{9B094B5A-7617-4918-B4B1-E58924F906A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519936" y="724932"/>
            <a:ext cx="6120000" cy="831860"/>
          </a:xfrm>
          <a:prstGeom prst="rect">
            <a:avLst/>
          </a:prstGeom>
        </p:spPr>
      </p:pic>
    </p:spTree>
    <p:extLst>
      <p:ext uri="{BB962C8B-B14F-4D97-AF65-F5344CB8AC3E}">
        <p14:creationId xmlns:p14="http://schemas.microsoft.com/office/powerpoint/2010/main" val="2526412174"/>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00C3F-4C73-4031-ADC4-DD64A53B6E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3" name="Rectangle 2">
            <a:extLst>
              <a:ext uri="{FF2B5EF4-FFF2-40B4-BE49-F238E27FC236}">
                <a16:creationId xmlns:a16="http://schemas.microsoft.com/office/drawing/2014/main" id="{75A9F490-1230-4596-B58E-3960E8F2B523}"/>
              </a:ext>
            </a:extLst>
          </p:cNvPr>
          <p:cNvSpPr/>
          <p:nvPr userDrawn="1"/>
        </p:nvSpPr>
        <p:spPr>
          <a:xfrm>
            <a:off x="195073" y="1613618"/>
            <a:ext cx="3696615"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8" name="Rectangle 17">
            <a:extLst>
              <a:ext uri="{FF2B5EF4-FFF2-40B4-BE49-F238E27FC236}">
                <a16:creationId xmlns:a16="http://schemas.microsoft.com/office/drawing/2014/main" id="{65847F6E-ECC3-4788-9FC4-B59E54F72B57}"/>
              </a:ext>
            </a:extLst>
          </p:cNvPr>
          <p:cNvSpPr/>
          <p:nvPr userDrawn="1"/>
        </p:nvSpPr>
        <p:spPr>
          <a:xfrm>
            <a:off x="4198112" y="1613618"/>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9" name="Rectangle 18">
            <a:extLst>
              <a:ext uri="{FF2B5EF4-FFF2-40B4-BE49-F238E27FC236}">
                <a16:creationId xmlns:a16="http://schemas.microsoft.com/office/drawing/2014/main" id="{28D1B673-048E-4ACD-8E60-70CDF20A18A8}"/>
              </a:ext>
            </a:extLst>
          </p:cNvPr>
          <p:cNvSpPr/>
          <p:nvPr userDrawn="1"/>
        </p:nvSpPr>
        <p:spPr>
          <a:xfrm>
            <a:off x="8195056" y="1613617"/>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grpSp>
        <p:nvGrpSpPr>
          <p:cNvPr id="8" name="Groupe 1">
            <a:extLst>
              <a:ext uri="{FF2B5EF4-FFF2-40B4-BE49-F238E27FC236}">
                <a16:creationId xmlns:a16="http://schemas.microsoft.com/office/drawing/2014/main" id="{8CF233B8-2FA5-417C-B724-A968D026E1E4}"/>
              </a:ext>
            </a:extLst>
          </p:cNvPr>
          <p:cNvGrpSpPr/>
          <p:nvPr userDrawn="1"/>
        </p:nvGrpSpPr>
        <p:grpSpPr>
          <a:xfrm>
            <a:off x="11501102" y="171573"/>
            <a:ext cx="419436" cy="388988"/>
            <a:chOff x="11501102" y="171573"/>
            <a:chExt cx="419436" cy="388988"/>
          </a:xfrm>
        </p:grpSpPr>
        <p:sp>
          <p:nvSpPr>
            <p:cNvPr id="10" name="Freeform 13">
              <a:extLst>
                <a:ext uri="{FF2B5EF4-FFF2-40B4-BE49-F238E27FC236}">
                  <a16:creationId xmlns:a16="http://schemas.microsoft.com/office/drawing/2014/main" id="{B7068A22-96F9-4ED1-8C16-DB8999B70AE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4">
              <a:extLst>
                <a:ext uri="{FF2B5EF4-FFF2-40B4-BE49-F238E27FC236}">
                  <a16:creationId xmlns:a16="http://schemas.microsoft.com/office/drawing/2014/main" id="{D68E4BAE-E409-4CD6-B050-D349A729EB9B}"/>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Text Placeholder 7">
            <a:extLst>
              <a:ext uri="{FF2B5EF4-FFF2-40B4-BE49-F238E27FC236}">
                <a16:creationId xmlns:a16="http://schemas.microsoft.com/office/drawing/2014/main" id="{78D88E66-A5F3-4230-99F2-D5A07ED72264}"/>
              </a:ext>
            </a:extLst>
          </p:cNvPr>
          <p:cNvSpPr txBox="1">
            <a:spLocks/>
          </p:cNvSpPr>
          <p:nvPr userDrawn="1"/>
        </p:nvSpPr>
        <p:spPr>
          <a:xfrm>
            <a:off x="22734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700" dirty="0">
                <a:solidFill>
                  <a:schemeClr val="bg1">
                    <a:lumMod val="65000"/>
                  </a:schemeClr>
                </a:solidFill>
              </a:rPr>
              <a:t>NA NEP TSP QA REVIEW| SIVANANDAN  | 28- APR-2021</a:t>
            </a:r>
          </a:p>
        </p:txBody>
      </p:sp>
      <p:sp>
        <p:nvSpPr>
          <p:cNvPr id="13" name="Freeform 6">
            <a:extLst>
              <a:ext uri="{FF2B5EF4-FFF2-40B4-BE49-F238E27FC236}">
                <a16:creationId xmlns:a16="http://schemas.microsoft.com/office/drawing/2014/main" id="{27B8155B-4737-4696-8A2D-3ECCEBB981E1}"/>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8627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nal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5" y="2886346"/>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900" dirty="0">
                <a:solidFill>
                  <a:schemeClr val="tx1"/>
                </a:solidFill>
                <a:effectLst/>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900" dirty="0">
              <a:solidFill>
                <a:schemeClr val="tx1"/>
              </a:solidFill>
              <a:effectLst/>
            </a:endParaRP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461866"/>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tx1"/>
                </a:solidFill>
                <a:effectLst/>
              </a:rPr>
              <a:t>Get the Future You Want </a:t>
            </a:r>
            <a:r>
              <a:rPr lang="en-US" sz="900" dirty="0">
                <a:solidFill>
                  <a:schemeClr val="tx1"/>
                </a:solidFill>
                <a:effectLst/>
              </a:rPr>
              <a:t>|</a:t>
            </a:r>
            <a:r>
              <a:rPr lang="en-GB" sz="900" dirty="0">
                <a:solidFill>
                  <a:schemeClr val="tx1"/>
                </a:solidFill>
                <a:effectLst/>
              </a:rPr>
              <a:t> </a:t>
            </a:r>
            <a:r>
              <a:rPr lang="en-US" sz="105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sp>
        <p:nvSpPr>
          <p:cNvPr id="23" name="Rectangle 22"/>
          <p:cNvSpPr/>
          <p:nvPr userDrawn="1"/>
        </p:nvSpPr>
        <p:spPr>
          <a:xfrm>
            <a:off x="426720" y="5764024"/>
            <a:ext cx="401328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presentation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2021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79979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46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dirty="0"/>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keep_Statement_fullbleed">
    <p:spTree>
      <p:nvGrpSpPr>
        <p:cNvPr id="1" name=""/>
        <p:cNvGrpSpPr/>
        <p:nvPr/>
      </p:nvGrpSpPr>
      <p:grpSpPr>
        <a:xfrm>
          <a:off x="0" y="0"/>
          <a:ext cx="0" cy="0"/>
          <a:chOff x="0" y="0"/>
          <a:chExt cx="0" cy="0"/>
        </a:xfrm>
      </p:grpSpPr>
      <p:sp>
        <p:nvSpPr>
          <p:cNvPr id="12" name="Text Placeholder 11"/>
          <p:cNvSpPr>
            <a:spLocks noGrp="1"/>
          </p:cNvSpPr>
          <p:nvPr>
            <p:ph type="body" sz="quarter" idx="34" hasCustomPrompt="1"/>
          </p:nvPr>
        </p:nvSpPr>
        <p:spPr>
          <a:xfrm>
            <a:off x="881857" y="667802"/>
            <a:ext cx="5563188" cy="183537"/>
          </a:xfrm>
          <a:prstGeom prst="rect">
            <a:avLst/>
          </a:prstGeom>
        </p:spPr>
        <p:txBody>
          <a:bodyPr>
            <a:noAutofit/>
          </a:bodyPr>
          <a:lstStyle>
            <a:lvl1pPr marL="0" indent="0">
              <a:lnSpc>
                <a:spcPct val="100000"/>
              </a:lnSpc>
              <a:buNone/>
              <a:defRPr sz="1000" b="0" i="0" spc="151">
                <a:solidFill>
                  <a:srgbClr val="A7A7A7"/>
                </a:solidFill>
                <a:latin typeface="Arial" charset="0"/>
                <a:ea typeface="Arial" charset="0"/>
                <a:cs typeface="Arial" charset="0"/>
              </a:defRPr>
            </a:lvl1pPr>
          </a:lstStyle>
          <a:p>
            <a:r>
              <a:rPr lang="en-US" dirty="0"/>
              <a:t>SECTION</a:t>
            </a:r>
          </a:p>
        </p:txBody>
      </p:sp>
      <p:sp>
        <p:nvSpPr>
          <p:cNvPr id="7" name="Shape 232"/>
          <p:cNvSpPr>
            <a:spLocks noGrp="1"/>
          </p:cNvSpPr>
          <p:nvPr>
            <p:ph type="body" sz="quarter" idx="18" hasCustomPrompt="1"/>
          </p:nvPr>
        </p:nvSpPr>
        <p:spPr>
          <a:xfrm>
            <a:off x="881837" y="1191811"/>
            <a:ext cx="5563208" cy="1419860"/>
          </a:xfrm>
          <a:prstGeom prst="rect">
            <a:avLst/>
          </a:prstGeom>
        </p:spPr>
        <p:txBody>
          <a:bodyPr lIns="0" tIns="0" rIns="0" bIns="0" anchor="t" anchorCtr="0">
            <a:noAutofit/>
          </a:bodyPr>
          <a:lstStyle>
            <a:lvl1pPr marL="0" indent="0" defTabSz="641271">
              <a:lnSpc>
                <a:spcPct val="80000"/>
              </a:lnSpc>
              <a:buNone/>
              <a:defRPr sz="4400" b="1" spc="36">
                <a:solidFill>
                  <a:srgbClr val="333333"/>
                </a:solidFill>
                <a:uFill>
                  <a:solidFill>
                    <a:srgbClr val="000000"/>
                  </a:solidFill>
                </a:uFill>
                <a:latin typeface="Georgia" charset="0"/>
                <a:ea typeface="Georgia" charset="0"/>
                <a:cs typeface="Georgia" charset="0"/>
                <a:sym typeface="Quarto Bold"/>
              </a:defRPr>
            </a:lvl1pPr>
          </a:lstStyle>
          <a:p>
            <a:pPr>
              <a:defRPr>
                <a:solidFill>
                  <a:srgbClr val="424242"/>
                </a:solidFill>
              </a:defRPr>
            </a:pPr>
            <a:r>
              <a:rPr lang="en-US" dirty="0">
                <a:solidFill>
                  <a:schemeClr val="accent1">
                    <a:hueOff val="-11708571"/>
                    <a:satOff val="-92105"/>
                    <a:lumOff val="44705"/>
                  </a:schemeClr>
                </a:solidFill>
              </a:rPr>
              <a:t>Introduction statement lorem </a:t>
            </a:r>
            <a:r>
              <a:rPr lang="en-US" dirty="0" err="1">
                <a:solidFill>
                  <a:schemeClr val="accent1">
                    <a:hueOff val="-11708571"/>
                    <a:satOff val="-92105"/>
                    <a:lumOff val="44705"/>
                  </a:schemeClr>
                </a:solidFill>
              </a:rPr>
              <a:t>smet</a:t>
            </a:r>
            <a:r>
              <a:rPr lang="en-US" dirty="0">
                <a:solidFill>
                  <a:schemeClr val="accent1">
                    <a:hueOff val="-11708571"/>
                    <a:satOff val="-92105"/>
                    <a:lumOff val="44705"/>
                  </a:schemeClr>
                </a:solidFill>
              </a:rPr>
              <a:t> in </a:t>
            </a:r>
            <a:r>
              <a:rPr lang="en-US" dirty="0" err="1">
                <a:solidFill>
                  <a:schemeClr val="accent1">
                    <a:hueOff val="-11708571"/>
                    <a:satOff val="-92105"/>
                    <a:lumOff val="44705"/>
                  </a:schemeClr>
                </a:solidFill>
              </a:rPr>
              <a:t>alerno</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repre</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erit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inaet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voluptate</a:t>
            </a:r>
            <a:endParaRPr lang="en-US" dirty="0">
              <a:solidFill>
                <a:schemeClr val="accent1">
                  <a:hueOff val="-11708571"/>
                  <a:satOff val="-92105"/>
                  <a:lumOff val="44705"/>
                </a:schemeClr>
              </a:solidFill>
            </a:endParaRPr>
          </a:p>
        </p:txBody>
      </p:sp>
    </p:spTree>
    <p:extLst>
      <p:ext uri="{BB962C8B-B14F-4D97-AF65-F5344CB8AC3E}">
        <p14:creationId xmlns:p14="http://schemas.microsoft.com/office/powerpoint/2010/main" val="2780876168"/>
      </p:ext>
    </p:extLst>
  </p:cSld>
  <p:clrMapOvr>
    <a:masterClrMapping/>
  </p:clrMapOvr>
  <p:transition spd="med"/>
  <p:extLst>
    <p:ext uri="{DCECCB84-F9BA-43D5-87BE-67443E8EF086}">
      <p15:sldGuideLst xmlns:p15="http://schemas.microsoft.com/office/powerpoint/2012/main">
        <p15:guide id="1" orient="horz" pos="1920">
          <p15:clr>
            <a:srgbClr val="FBAE40"/>
          </p15:clr>
        </p15:guide>
        <p15:guide id="4" orient="horz" pos="47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dirty="0"/>
          </a:p>
        </p:txBody>
      </p:sp>
      <p:pic>
        <p:nvPicPr>
          <p:cNvPr id="5" name="Image 4">
            <a:extLst>
              <a:ext uri="{FF2B5EF4-FFF2-40B4-BE49-F238E27FC236}">
                <a16:creationId xmlns:a16="http://schemas.microsoft.com/office/drawing/2014/main" id="{B20902B5-3596-438E-9BA1-2E01D91CB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774209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bg bwMode="gray">
      <p:bgPr>
        <a:solidFill>
          <a:schemeClr val="tx2"/>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9" y="4169584"/>
            <a:ext cx="11235265" cy="768000"/>
          </a:xfrm>
        </p:spPr>
        <p:txBody>
          <a:bodyPr/>
          <a:lstStyle>
            <a:lvl1pPr marL="0" indent="0" algn="ctr">
              <a:buNone/>
              <a:defRPr sz="20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9"/>
            <a:ext cx="1680000" cy="378305"/>
          </a:xfrm>
          <a:prstGeom prst="rect">
            <a:avLst/>
          </a:prstGeom>
        </p:spPr>
      </p:pic>
      <p:sp>
        <p:nvSpPr>
          <p:cNvPr id="8" name="Espace réservé du texte 7"/>
          <p:cNvSpPr>
            <a:spLocks noGrp="1"/>
          </p:cNvSpPr>
          <p:nvPr>
            <p:ph type="body" sz="quarter" idx="13" hasCustomPrompt="1"/>
          </p:nvPr>
        </p:nvSpPr>
        <p:spPr>
          <a:xfrm>
            <a:off x="479999" y="537599"/>
            <a:ext cx="11236800" cy="3384000"/>
          </a:xfrm>
        </p:spPr>
        <p:txBody>
          <a:bodyPr anchor="b" anchorCtr="0"/>
          <a:lstStyle>
            <a:lvl1pPr marL="0" indent="0">
              <a:lnSpc>
                <a:spcPct val="95000"/>
              </a:lnSpc>
              <a:buFont typeface="Arial" panose="020B0604020202020204" pitchFamily="34" charset="0"/>
              <a:buNone/>
              <a:defRPr sz="4000">
                <a:solidFill>
                  <a:schemeClr val="bg1"/>
                </a:solidFill>
              </a:defRPr>
            </a:lvl1pPr>
            <a:lvl2pPr marL="0" indent="0">
              <a:lnSpc>
                <a:spcPct val="95000"/>
              </a:lnSpc>
              <a:buNone/>
              <a:defRPr sz="3333">
                <a:solidFill>
                  <a:schemeClr val="bg1"/>
                </a:solidFill>
              </a:defRPr>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3122778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ver &amp; Visual">
    <p:spTree>
      <p:nvGrpSpPr>
        <p:cNvPr id="1" name=""/>
        <p:cNvGrpSpPr/>
        <p:nvPr/>
      </p:nvGrpSpPr>
      <p:grpSpPr>
        <a:xfrm>
          <a:off x="0" y="0"/>
          <a:ext cx="0" cy="0"/>
          <a:chOff x="0" y="0"/>
          <a:chExt cx="0" cy="0"/>
        </a:xfrm>
      </p:grpSpPr>
      <p:sp>
        <p:nvSpPr>
          <p:cNvPr id="9" name="Espace réservé du texte 8"/>
          <p:cNvSpPr>
            <a:spLocks noGrp="1"/>
          </p:cNvSpPr>
          <p:nvPr>
            <p:ph type="body" sz="quarter" idx="20" hasCustomPrompt="1"/>
          </p:nvPr>
        </p:nvSpPr>
        <p:spPr>
          <a:xfrm>
            <a:off x="0" y="0"/>
            <a:ext cx="12192000" cy="3552000"/>
          </a:xfrm>
          <a:solidFill>
            <a:srgbClr val="FFCD1E"/>
          </a:solidFill>
          <a:ln>
            <a:solidFill>
              <a:schemeClr val="bg1">
                <a:alpha val="0"/>
              </a:schemeClr>
            </a:solidFill>
          </a:ln>
        </p:spPr>
        <p:txBody>
          <a:bodyPr/>
          <a:lstStyle>
            <a:lvl1pPr>
              <a:defRPr sz="133" baseline="0">
                <a:solidFill>
                  <a:schemeClr val="bg1">
                    <a:alpha val="0"/>
                  </a:schemeClr>
                </a:solidFill>
              </a:defRPr>
            </a:lvl1pPr>
          </a:lstStyle>
          <a:p>
            <a:pPr lvl="0"/>
            <a:r>
              <a:rPr lang="en-US" noProof="0" dirty="0"/>
              <a:t> </a:t>
            </a:r>
          </a:p>
        </p:txBody>
      </p:sp>
      <p:sp>
        <p:nvSpPr>
          <p:cNvPr id="19" name="Espace réservé pour une image  4"/>
          <p:cNvSpPr>
            <a:spLocks noGrp="1"/>
          </p:cNvSpPr>
          <p:nvPr>
            <p:ph type="pic" sz="quarter" idx="14" hasCustomPrompt="1"/>
          </p:nvPr>
        </p:nvSpPr>
        <p:spPr bwMode="gray">
          <a:xfrm>
            <a:off x="1487488" y="1273333"/>
            <a:ext cx="1152000" cy="1152000"/>
          </a:xfrm>
        </p:spPr>
        <p:txBody>
          <a:bodyPr anchor="ctr" anchorCtr="0"/>
          <a:lstStyle>
            <a:lvl1pPr>
              <a:defRPr sz="1333"/>
            </a:lvl1pPr>
          </a:lstStyle>
          <a:p>
            <a:r>
              <a:rPr lang="en-US" noProof="0" dirty="0"/>
              <a:t>Select the icon to insert a picture</a:t>
            </a:r>
          </a:p>
        </p:txBody>
      </p:sp>
      <p:sp>
        <p:nvSpPr>
          <p:cNvPr id="20" name="Espace réservé pour une image  4"/>
          <p:cNvSpPr>
            <a:spLocks noGrp="1"/>
          </p:cNvSpPr>
          <p:nvPr>
            <p:ph type="pic" sz="quarter" idx="15" hasCustomPrompt="1"/>
          </p:nvPr>
        </p:nvSpPr>
        <p:spPr bwMode="gray">
          <a:xfrm>
            <a:off x="9495340" y="1273333"/>
            <a:ext cx="1152000" cy="1152000"/>
          </a:xfrm>
        </p:spPr>
        <p:txBody>
          <a:bodyPr anchor="ctr" anchorCtr="0"/>
          <a:lstStyle>
            <a:lvl1pPr>
              <a:defRPr sz="1333"/>
            </a:lvl1pPr>
          </a:lstStyle>
          <a:p>
            <a:r>
              <a:rPr lang="en-US" noProof="0" dirty="0"/>
              <a:t>Select the icon to insert a picture</a:t>
            </a:r>
          </a:p>
        </p:txBody>
      </p:sp>
      <p:sp>
        <p:nvSpPr>
          <p:cNvPr id="21" name="Espace réservé pour une image  4"/>
          <p:cNvSpPr>
            <a:spLocks noGrp="1"/>
          </p:cNvSpPr>
          <p:nvPr>
            <p:ph type="pic" sz="quarter" idx="16" hasCustomPrompt="1"/>
          </p:nvPr>
        </p:nvSpPr>
        <p:spPr bwMode="gray">
          <a:xfrm>
            <a:off x="3089059" y="1273333"/>
            <a:ext cx="1152000" cy="1152000"/>
          </a:xfrm>
        </p:spPr>
        <p:txBody>
          <a:bodyPr anchor="ctr" anchorCtr="0"/>
          <a:lstStyle>
            <a:lvl1pPr>
              <a:defRPr sz="1333"/>
            </a:lvl1pPr>
          </a:lstStyle>
          <a:p>
            <a:r>
              <a:rPr lang="en-US" noProof="0" dirty="0"/>
              <a:t>Select the icon to insert a picture</a:t>
            </a:r>
          </a:p>
        </p:txBody>
      </p:sp>
      <p:sp>
        <p:nvSpPr>
          <p:cNvPr id="22" name="Espace réservé pour une image  4"/>
          <p:cNvSpPr>
            <a:spLocks noGrp="1"/>
          </p:cNvSpPr>
          <p:nvPr>
            <p:ph type="pic" sz="quarter" idx="17" hasCustomPrompt="1"/>
          </p:nvPr>
        </p:nvSpPr>
        <p:spPr bwMode="gray">
          <a:xfrm>
            <a:off x="4690629" y="1273333"/>
            <a:ext cx="1152000" cy="1152000"/>
          </a:xfrm>
        </p:spPr>
        <p:txBody>
          <a:bodyPr anchor="ctr" anchorCtr="0"/>
          <a:lstStyle>
            <a:lvl1pPr>
              <a:defRPr sz="1333"/>
            </a:lvl1pPr>
          </a:lstStyle>
          <a:p>
            <a:r>
              <a:rPr lang="en-US" noProof="0" dirty="0"/>
              <a:t>Select the icon to insert a picture</a:t>
            </a:r>
          </a:p>
        </p:txBody>
      </p:sp>
      <p:sp>
        <p:nvSpPr>
          <p:cNvPr id="23" name="Espace réservé pour une image  4"/>
          <p:cNvSpPr>
            <a:spLocks noGrp="1"/>
          </p:cNvSpPr>
          <p:nvPr>
            <p:ph type="pic" sz="quarter" idx="18" hasCustomPrompt="1"/>
          </p:nvPr>
        </p:nvSpPr>
        <p:spPr bwMode="gray">
          <a:xfrm>
            <a:off x="6292200" y="1273333"/>
            <a:ext cx="1152000" cy="1152000"/>
          </a:xfrm>
        </p:spPr>
        <p:txBody>
          <a:bodyPr anchor="ctr" anchorCtr="0"/>
          <a:lstStyle>
            <a:lvl1pPr>
              <a:defRPr sz="1333"/>
            </a:lvl1pPr>
          </a:lstStyle>
          <a:p>
            <a:r>
              <a:rPr lang="en-US" noProof="0" dirty="0"/>
              <a:t>Select the icon to insert a picture</a:t>
            </a:r>
          </a:p>
        </p:txBody>
      </p:sp>
      <p:sp>
        <p:nvSpPr>
          <p:cNvPr id="24" name="Espace réservé pour une image  4"/>
          <p:cNvSpPr>
            <a:spLocks noGrp="1"/>
          </p:cNvSpPr>
          <p:nvPr>
            <p:ph type="pic" sz="quarter" idx="19" hasCustomPrompt="1"/>
          </p:nvPr>
        </p:nvSpPr>
        <p:spPr bwMode="gray">
          <a:xfrm>
            <a:off x="7893771" y="1273333"/>
            <a:ext cx="1152000" cy="1152000"/>
          </a:xfrm>
        </p:spPr>
        <p:txBody>
          <a:bodyPr anchor="ctr" anchorCtr="0"/>
          <a:lstStyle>
            <a:lvl1pPr>
              <a:defRPr sz="1333"/>
            </a:lvl1pPr>
          </a:lstStyle>
          <a:p>
            <a:r>
              <a:rPr lang="en-US" noProof="0" dirty="0"/>
              <a:t>Select the icon to insert a picture</a:t>
            </a:r>
          </a:p>
        </p:txBody>
      </p:sp>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425" name="Image 4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8"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531754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amp; Visual">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9" name="Espace réservé pour une image  11"/>
          <p:cNvSpPr>
            <a:spLocks noGrp="1"/>
          </p:cNvSpPr>
          <p:nvPr>
            <p:ph type="pic" sz="quarter" idx="14" hasCustomPrompt="1"/>
          </p:nvPr>
        </p:nvSpPr>
        <p:spPr bwMode="gray">
          <a:xfrm>
            <a:off x="0" y="0"/>
            <a:ext cx="12192000" cy="3552000"/>
          </a:xfrm>
          <a:solidFill>
            <a:srgbClr val="EAEAEA"/>
          </a:solidFill>
        </p:spPr>
        <p:txBody>
          <a:bodyPr tIns="540000" anchor="ctr" anchorCtr="0"/>
          <a:lstStyle>
            <a:lvl1pPr>
              <a:defRPr sz="1333"/>
            </a:lvl1pPr>
          </a:lstStyle>
          <a:p>
            <a:r>
              <a:rPr lang="en-US" noProof="0" dirty="0"/>
              <a:t>Select the icon to insert a picture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10"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273762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24" y="1796819"/>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02" y="1940761"/>
            <a:ext cx="10156921" cy="432123"/>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24" y="247849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02" y="2622437"/>
            <a:ext cx="10156921" cy="432123"/>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24" y="3160171"/>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02" y="3304113"/>
            <a:ext cx="10156921" cy="432123"/>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911424" y="38418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1555702" y="3985789"/>
            <a:ext cx="10156921" cy="432123"/>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911424" y="4523523"/>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1555702" y="4667465"/>
            <a:ext cx="10156921" cy="432123"/>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911424" y="520519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1555702" y="5349140"/>
            <a:ext cx="10156921" cy="432123"/>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64193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3 colum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88"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67" y="2420889"/>
            <a:ext cx="2880000" cy="673100"/>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88"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67" y="3299307"/>
            <a:ext cx="2880000" cy="673100"/>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88"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67" y="4177727"/>
            <a:ext cx="2880000" cy="673100"/>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4530773"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5175052" y="2420889"/>
            <a:ext cx="2880000" cy="673100"/>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4530773"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5175052" y="3299307"/>
            <a:ext cx="2880000" cy="673100"/>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4530773"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5175052" y="4177727"/>
            <a:ext cx="2880000" cy="673100"/>
          </a:xfrm>
        </p:spPr>
        <p:txBody>
          <a:bodyPr/>
          <a:lstStyle>
            <a:lvl1pPr algn="l">
              <a:defRPr>
                <a:solidFill>
                  <a:schemeClr val="accent4"/>
                </a:solidFill>
              </a:defRPr>
            </a:lvl1pPr>
          </a:lstStyle>
          <a:p>
            <a:pPr lvl="0"/>
            <a:r>
              <a:rPr lang="en-US" noProof="0" dirty="0"/>
              <a:t>Text</a:t>
            </a:r>
          </a:p>
        </p:txBody>
      </p:sp>
      <p:sp>
        <p:nvSpPr>
          <p:cNvPr id="22" name="Espace réservé du texte 4"/>
          <p:cNvSpPr>
            <a:spLocks noGrp="1"/>
          </p:cNvSpPr>
          <p:nvPr>
            <p:ph type="body" sz="quarter" idx="25" hasCustomPrompt="1"/>
          </p:nvPr>
        </p:nvSpPr>
        <p:spPr bwMode="gray">
          <a:xfrm>
            <a:off x="8180735"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3" name="Espace réservé du texte 7"/>
          <p:cNvSpPr>
            <a:spLocks noGrp="1"/>
          </p:cNvSpPr>
          <p:nvPr>
            <p:ph type="body" sz="quarter" idx="26" hasCustomPrompt="1"/>
          </p:nvPr>
        </p:nvSpPr>
        <p:spPr bwMode="gray">
          <a:xfrm>
            <a:off x="8825013" y="2420889"/>
            <a:ext cx="2880000" cy="673100"/>
          </a:xfrm>
        </p:spPr>
        <p:txBody>
          <a:bodyPr/>
          <a:lstStyle>
            <a:lvl1pPr algn="l">
              <a:defRPr>
                <a:solidFill>
                  <a:schemeClr val="accent4"/>
                </a:solidFill>
              </a:defRPr>
            </a:lvl1pPr>
          </a:lstStyle>
          <a:p>
            <a:pPr lvl="0"/>
            <a:r>
              <a:rPr lang="en-US" noProof="0" dirty="0"/>
              <a:t>Text</a:t>
            </a:r>
          </a:p>
        </p:txBody>
      </p:sp>
      <p:sp>
        <p:nvSpPr>
          <p:cNvPr id="24" name="Espace réservé du texte 4"/>
          <p:cNvSpPr>
            <a:spLocks noGrp="1"/>
          </p:cNvSpPr>
          <p:nvPr>
            <p:ph type="body" sz="quarter" idx="27" hasCustomPrompt="1"/>
          </p:nvPr>
        </p:nvSpPr>
        <p:spPr bwMode="gray">
          <a:xfrm>
            <a:off x="8180735"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5" name="Espace réservé du texte 7"/>
          <p:cNvSpPr>
            <a:spLocks noGrp="1"/>
          </p:cNvSpPr>
          <p:nvPr>
            <p:ph type="body" sz="quarter" idx="28" hasCustomPrompt="1"/>
          </p:nvPr>
        </p:nvSpPr>
        <p:spPr bwMode="gray">
          <a:xfrm>
            <a:off x="8825013" y="3299307"/>
            <a:ext cx="2880000" cy="673100"/>
          </a:xfrm>
        </p:spPr>
        <p:txBody>
          <a:bodyPr/>
          <a:lstStyle>
            <a:lvl1pPr algn="l">
              <a:defRPr>
                <a:solidFill>
                  <a:schemeClr val="accent4"/>
                </a:solidFill>
              </a:defRPr>
            </a:lvl1pPr>
          </a:lstStyle>
          <a:p>
            <a:pPr lvl="0"/>
            <a:r>
              <a:rPr lang="en-US" noProof="0" dirty="0"/>
              <a:t>Text</a:t>
            </a:r>
          </a:p>
        </p:txBody>
      </p:sp>
      <p:sp>
        <p:nvSpPr>
          <p:cNvPr id="26" name="Espace réservé du texte 4"/>
          <p:cNvSpPr>
            <a:spLocks noGrp="1"/>
          </p:cNvSpPr>
          <p:nvPr>
            <p:ph type="body" sz="quarter" idx="29" hasCustomPrompt="1"/>
          </p:nvPr>
        </p:nvSpPr>
        <p:spPr bwMode="gray">
          <a:xfrm>
            <a:off x="8180735"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7" name="Espace réservé du texte 7"/>
          <p:cNvSpPr>
            <a:spLocks noGrp="1"/>
          </p:cNvSpPr>
          <p:nvPr>
            <p:ph type="body" sz="quarter" idx="30" hasCustomPrompt="1"/>
          </p:nvPr>
        </p:nvSpPr>
        <p:spPr bwMode="gray">
          <a:xfrm>
            <a:off x="8825013" y="4177727"/>
            <a:ext cx="2880000" cy="673100"/>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3252268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P2185C">
    <p:spTree>
      <p:nvGrpSpPr>
        <p:cNvPr id="1" name=""/>
        <p:cNvGrpSpPr/>
        <p:nvPr/>
      </p:nvGrpSpPr>
      <p:grpSpPr>
        <a:xfrm>
          <a:off x="0" y="0"/>
          <a:ext cx="0" cy="0"/>
          <a:chOff x="0" y="0"/>
          <a:chExt cx="0" cy="0"/>
        </a:xfrm>
      </p:grpSpPr>
      <p:sp>
        <p:nvSpPr>
          <p:cNvPr id="2" name="Rectangle 1"/>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235449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P29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70046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P393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431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2" name="Titre 1"/>
          <p:cNvSpPr>
            <a:spLocks noGrp="1"/>
          </p:cNvSpPr>
          <p:nvPr>
            <p:ph type="title"/>
          </p:nvPr>
        </p:nvSpPr>
        <p:spPr>
          <a:xfrm>
            <a:off x="227349" y="0"/>
            <a:ext cx="11125236" cy="1104900"/>
          </a:xfrm>
        </p:spPr>
        <p:txBody>
          <a:bodyPr/>
          <a:lstStyle/>
          <a:p>
            <a:r>
              <a:rPr lang="en-US" dirty="0"/>
              <a:t>Click to edit Master title style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P166C">
    <p:spTree>
      <p:nvGrpSpPr>
        <p:cNvPr id="1" name=""/>
        <p:cNvGrpSpPr/>
        <p:nvPr/>
      </p:nvGrpSpPr>
      <p:grpSpPr>
        <a:xfrm>
          <a:off x="0" y="0"/>
          <a:ext cx="0" cy="0"/>
          <a:chOff x="0" y="0"/>
          <a:chExt cx="0" cy="0"/>
        </a:xfrm>
      </p:grpSpPr>
      <p:sp>
        <p:nvSpPr>
          <p:cNvPr id="12" name="Rectangle 11"/>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73068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P63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4083036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P54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5F8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320211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P38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D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047392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P7506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FFC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32313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P7670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2160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P1787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E6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113298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P527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26864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P214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481409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lgn="l">
              <a:defRPr>
                <a:solidFill>
                  <a:schemeClr val="accent5"/>
                </a:solidFill>
              </a:defRPr>
            </a:lvl1pPr>
          </a:lstStyle>
          <a:p>
            <a:r>
              <a:rPr lang="en-US" noProof="0" dirty="0"/>
              <a:t>Title</a:t>
            </a:r>
          </a:p>
        </p:txBody>
      </p:sp>
      <p:sp>
        <p:nvSpPr>
          <p:cNvPr id="3" name="Espace réservé du contenu 2"/>
          <p:cNvSpPr>
            <a:spLocks noGrp="1"/>
          </p:cNvSpPr>
          <p:nvPr>
            <p:ph idx="1" hasCustomPrompt="1"/>
          </p:nvPr>
        </p:nvSpPr>
        <p:spPr bwMode="gray"/>
        <p:txBody>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7" name="Espace réservé de la date 6"/>
          <p:cNvSpPr>
            <a:spLocks noGrp="1"/>
          </p:cNvSpPr>
          <p:nvPr>
            <p:ph type="dt" sz="half" idx="10"/>
          </p:nvPr>
        </p:nvSpPr>
        <p:spPr bwMode="gray"/>
        <p:txBody>
          <a:bodyPr/>
          <a:lstStyle/>
          <a:p>
            <a:r>
              <a:rPr lang="en-US" noProof="0"/>
              <a:t>Date</a:t>
            </a:r>
            <a:endParaRPr lang="en-US" noProof="0" dirty="0"/>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Tree>
    <p:extLst>
      <p:ext uri="{BB962C8B-B14F-4D97-AF65-F5344CB8AC3E}">
        <p14:creationId xmlns:p14="http://schemas.microsoft.com/office/powerpoint/2010/main" val="178418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text 3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solidFill>
                  <a:schemeClr val="accent5"/>
                </a:solidFill>
              </a:defRPr>
            </a:lvl1pPr>
          </a:lstStyle>
          <a:p>
            <a:r>
              <a:rPr lang="en-US" noProof="0" dirty="0"/>
              <a:t>Title</a:t>
            </a:r>
          </a:p>
        </p:txBody>
      </p:sp>
      <p:sp>
        <p:nvSpPr>
          <p:cNvPr id="7" name="Espace réservé de la date 6"/>
          <p:cNvSpPr>
            <a:spLocks noGrp="1"/>
          </p:cNvSpPr>
          <p:nvPr>
            <p:ph type="dt" sz="half" idx="10"/>
          </p:nvPr>
        </p:nvSpPr>
        <p:spPr bwMode="gray"/>
        <p:txBody>
          <a:bodyPr/>
          <a:lstStyle/>
          <a:p>
            <a:r>
              <a:rPr lang="en-US" noProof="0"/>
              <a:t>Date</a:t>
            </a:r>
            <a:endParaRPr lang="en-US" noProof="0" dirty="0"/>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
        <p:nvSpPr>
          <p:cNvPr id="6" name="Espace réservé du texte 5"/>
          <p:cNvSpPr>
            <a:spLocks noGrp="1"/>
          </p:cNvSpPr>
          <p:nvPr>
            <p:ph type="body" sz="quarter" idx="13" hasCustomPrompt="1"/>
          </p:nvPr>
        </p:nvSpPr>
        <p:spPr bwMode="gray">
          <a:xfrm>
            <a:off x="478367"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Espace réservé du texte 5"/>
          <p:cNvSpPr>
            <a:spLocks noGrp="1"/>
          </p:cNvSpPr>
          <p:nvPr>
            <p:ph type="body" sz="quarter" idx="14" hasCustomPrompt="1"/>
          </p:nvPr>
        </p:nvSpPr>
        <p:spPr bwMode="gray">
          <a:xfrm>
            <a:off x="4295296"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1" name="Espace réservé du texte 5"/>
          <p:cNvSpPr>
            <a:spLocks noGrp="1"/>
          </p:cNvSpPr>
          <p:nvPr>
            <p:ph type="body" sz="quarter" idx="15" hasCustomPrompt="1"/>
          </p:nvPr>
        </p:nvSpPr>
        <p:spPr bwMode="gray">
          <a:xfrm>
            <a:off x="8112225" y="2468034"/>
            <a:ext cx="3601409"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4037555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478367" y="2084917"/>
            <a:ext cx="2400300" cy="379306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8" name="Espace réservé pour une image  7"/>
          <p:cNvSpPr>
            <a:spLocks noGrp="1"/>
          </p:cNvSpPr>
          <p:nvPr>
            <p:ph type="pic" sz="quarter" idx="14" hasCustomPrompt="1"/>
          </p:nvPr>
        </p:nvSpPr>
        <p:spPr bwMode="gray">
          <a:xfrm>
            <a:off x="3024718" y="0"/>
            <a:ext cx="2302933" cy="3504000"/>
          </a:xfrm>
          <a:solidFill>
            <a:srgbClr val="EAEAEA"/>
          </a:solidFill>
        </p:spPr>
        <p:txBody>
          <a:bodyPr tIns="612000" anchor="ctr" anchorCtr="0"/>
          <a:lstStyle>
            <a:lvl1pPr>
              <a:defRPr sz="1333"/>
            </a:lvl1pPr>
          </a:lstStyle>
          <a:p>
            <a:r>
              <a:rPr lang="en-US" noProof="0" dirty="0"/>
              <a:t>Select the icon to insert a picture</a:t>
            </a:r>
          </a:p>
        </p:txBody>
      </p:sp>
      <p:sp>
        <p:nvSpPr>
          <p:cNvPr id="14" name="Espace réservé pour une image  7"/>
          <p:cNvSpPr>
            <a:spLocks noGrp="1"/>
          </p:cNvSpPr>
          <p:nvPr>
            <p:ph type="pic" sz="quarter" idx="15" hasCustomPrompt="1"/>
          </p:nvPr>
        </p:nvSpPr>
        <p:spPr bwMode="gray">
          <a:xfrm>
            <a:off x="3024717" y="3786000"/>
            <a:ext cx="2304000" cy="3072000"/>
          </a:xfrm>
          <a:solidFill>
            <a:srgbClr val="EAEAEA"/>
          </a:solidFill>
        </p:spPr>
        <p:txBody>
          <a:bodyPr tIns="612000" anchor="ctr" anchorCtr="0"/>
          <a:lstStyle>
            <a:lvl1pPr>
              <a:defRPr sz="1333"/>
            </a:lvl1pPr>
          </a:lstStyle>
          <a:p>
            <a:r>
              <a:rPr lang="en-US" noProof="0" dirty="0"/>
              <a:t>Select the icon to insert a picture</a:t>
            </a:r>
          </a:p>
        </p:txBody>
      </p:sp>
      <p:sp>
        <p:nvSpPr>
          <p:cNvPr id="15" name="Espace réservé pour une image  7"/>
          <p:cNvSpPr>
            <a:spLocks noGrp="1"/>
          </p:cNvSpPr>
          <p:nvPr>
            <p:ph type="pic" sz="quarter" idx="16" hasCustomPrompt="1"/>
          </p:nvPr>
        </p:nvSpPr>
        <p:spPr bwMode="gray">
          <a:xfrm>
            <a:off x="5568471" y="0"/>
            <a:ext cx="2302933" cy="2832000"/>
          </a:xfrm>
          <a:solidFill>
            <a:srgbClr val="EAEAEA"/>
          </a:solidFill>
        </p:spPr>
        <p:txBody>
          <a:bodyPr tIns="612000" anchor="ctr" anchorCtr="0"/>
          <a:lstStyle>
            <a:lvl1pPr>
              <a:defRPr sz="1333"/>
            </a:lvl1pPr>
          </a:lstStyle>
          <a:p>
            <a:r>
              <a:rPr lang="en-US" noProof="0" dirty="0"/>
              <a:t>Select the icon to insert a picture</a:t>
            </a:r>
          </a:p>
        </p:txBody>
      </p:sp>
      <p:sp>
        <p:nvSpPr>
          <p:cNvPr id="16" name="Espace réservé pour une image  7"/>
          <p:cNvSpPr>
            <a:spLocks noGrp="1"/>
          </p:cNvSpPr>
          <p:nvPr>
            <p:ph type="pic" sz="quarter" idx="17" hasCustomPrompt="1"/>
          </p:nvPr>
        </p:nvSpPr>
        <p:spPr bwMode="gray">
          <a:xfrm>
            <a:off x="5568471" y="3114000"/>
            <a:ext cx="2304000" cy="3744000"/>
          </a:xfrm>
          <a:solidFill>
            <a:srgbClr val="EAEAEA"/>
          </a:solidFill>
        </p:spPr>
        <p:txBody>
          <a:bodyPr tIns="612000" anchor="ctr" anchorCtr="0"/>
          <a:lstStyle>
            <a:lvl1pPr>
              <a:defRPr sz="1333"/>
            </a:lvl1pPr>
          </a:lstStyle>
          <a:p>
            <a:r>
              <a:rPr lang="en-US" noProof="0" dirty="0"/>
              <a:t>Select the icon to insert a picture</a:t>
            </a:r>
          </a:p>
        </p:txBody>
      </p:sp>
      <p:sp>
        <p:nvSpPr>
          <p:cNvPr id="17" name="Espace réservé pour une image  7"/>
          <p:cNvSpPr>
            <a:spLocks noGrp="1"/>
          </p:cNvSpPr>
          <p:nvPr>
            <p:ph type="pic" sz="quarter" idx="18" hasCustomPrompt="1"/>
          </p:nvPr>
        </p:nvSpPr>
        <p:spPr bwMode="gray">
          <a:xfrm>
            <a:off x="8112224" y="-4867"/>
            <a:ext cx="2302933" cy="3888000"/>
          </a:xfrm>
          <a:solidFill>
            <a:srgbClr val="EAEAEA"/>
          </a:solidFill>
        </p:spPr>
        <p:txBody>
          <a:bodyPr tIns="612000" anchor="ctr" anchorCtr="0"/>
          <a:lstStyle>
            <a:lvl1pPr>
              <a:defRPr sz="1333"/>
            </a:lvl1pPr>
          </a:lstStyle>
          <a:p>
            <a:r>
              <a:rPr lang="en-US" noProof="0" dirty="0"/>
              <a:t>Select the icon to insert a picture</a:t>
            </a:r>
          </a:p>
        </p:txBody>
      </p:sp>
      <p:sp>
        <p:nvSpPr>
          <p:cNvPr id="18" name="Espace réservé pour une image  7"/>
          <p:cNvSpPr>
            <a:spLocks noGrp="1"/>
          </p:cNvSpPr>
          <p:nvPr>
            <p:ph type="pic" sz="quarter" idx="19" hasCustomPrompt="1"/>
          </p:nvPr>
        </p:nvSpPr>
        <p:spPr bwMode="gray">
          <a:xfrm>
            <a:off x="8112224" y="4170000"/>
            <a:ext cx="2304000" cy="2688000"/>
          </a:xfrm>
          <a:solidFill>
            <a:srgbClr val="EAEAEA"/>
          </a:solidFill>
        </p:spPr>
        <p:txBody>
          <a:bodyPr tIns="612000" anchor="ctr" anchorCtr="0"/>
          <a:lstStyle>
            <a:lvl1pPr>
              <a:defRPr sz="1333"/>
            </a:lvl1pPr>
          </a:lstStyle>
          <a:p>
            <a:r>
              <a:rPr lang="en-US" noProof="0" dirty="0"/>
              <a:t>Select the icon to insert a picture</a:t>
            </a:r>
          </a:p>
        </p:txBody>
      </p:sp>
      <p:sp>
        <p:nvSpPr>
          <p:cNvPr id="19"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20"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21"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Tree>
    <p:extLst>
      <p:ext uri="{BB962C8B-B14F-4D97-AF65-F5344CB8AC3E}">
        <p14:creationId xmlns:p14="http://schemas.microsoft.com/office/powerpoint/2010/main" val="449847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ext ico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0" name="Espace réservé pour une image  4"/>
          <p:cNvSpPr>
            <a:spLocks noGrp="1"/>
          </p:cNvSpPr>
          <p:nvPr>
            <p:ph type="pic" sz="quarter" idx="14" hasCustomPrompt="1"/>
          </p:nvPr>
        </p:nvSpPr>
        <p:spPr bwMode="gray">
          <a:xfrm>
            <a:off x="2664616" y="1152548"/>
            <a:ext cx="1152000" cy="1152000"/>
          </a:xfrm>
        </p:spPr>
        <p:txBody>
          <a:bodyPr anchor="ctr" anchorCtr="0"/>
          <a:lstStyle>
            <a:lvl1pPr>
              <a:defRPr sz="1333"/>
            </a:lvl1pPr>
          </a:lstStyle>
          <a:p>
            <a:r>
              <a:rPr lang="en-US" noProof="0" dirty="0"/>
              <a:t>Select the icon to insert a picture</a:t>
            </a:r>
          </a:p>
        </p:txBody>
      </p:sp>
      <p:sp>
        <p:nvSpPr>
          <p:cNvPr id="8" name="Espace réservé du texte 7"/>
          <p:cNvSpPr>
            <a:spLocks noGrp="1"/>
          </p:cNvSpPr>
          <p:nvPr>
            <p:ph type="body" sz="quarter" idx="15" hasCustomPrompt="1"/>
          </p:nvPr>
        </p:nvSpPr>
        <p:spPr bwMode="gray">
          <a:xfrm>
            <a:off x="2112434" y="2314864"/>
            <a:ext cx="2256367" cy="1114136"/>
          </a:xfrm>
        </p:spPr>
        <p:txBody>
          <a:bodyPr/>
          <a:lstStyle>
            <a:lvl1pPr>
              <a:defRPr sz="1333">
                <a:solidFill>
                  <a:schemeClr val="bg1"/>
                </a:solidFill>
              </a:defRPr>
            </a:lvl1pPr>
          </a:lstStyle>
          <a:p>
            <a:pPr lvl="0"/>
            <a:r>
              <a:rPr lang="en-US" noProof="0" dirty="0"/>
              <a:t>Text</a:t>
            </a:r>
          </a:p>
        </p:txBody>
      </p:sp>
      <p:sp>
        <p:nvSpPr>
          <p:cNvPr id="14" name="Espace réservé pour une image  4"/>
          <p:cNvSpPr>
            <a:spLocks noGrp="1"/>
          </p:cNvSpPr>
          <p:nvPr>
            <p:ph type="pic" sz="quarter" idx="16" hasCustomPrompt="1"/>
          </p:nvPr>
        </p:nvSpPr>
        <p:spPr bwMode="gray">
          <a:xfrm>
            <a:off x="5520000" y="1152548"/>
            <a:ext cx="1152000" cy="1152000"/>
          </a:xfrm>
        </p:spPr>
        <p:txBody>
          <a:bodyPr anchor="ctr" anchorCtr="0"/>
          <a:lstStyle>
            <a:lvl1pPr>
              <a:defRPr sz="1333"/>
            </a:lvl1pPr>
          </a:lstStyle>
          <a:p>
            <a:r>
              <a:rPr lang="en-US" noProof="0" dirty="0"/>
              <a:t>Select the icon to insert a picture</a:t>
            </a:r>
          </a:p>
        </p:txBody>
      </p:sp>
      <p:sp>
        <p:nvSpPr>
          <p:cNvPr id="15" name="Espace réservé du texte 7"/>
          <p:cNvSpPr>
            <a:spLocks noGrp="1"/>
          </p:cNvSpPr>
          <p:nvPr>
            <p:ph type="body" sz="quarter" idx="17" hasCustomPrompt="1"/>
          </p:nvPr>
        </p:nvSpPr>
        <p:spPr bwMode="gray">
          <a:xfrm>
            <a:off x="4967818" y="2314864"/>
            <a:ext cx="2256367" cy="1114136"/>
          </a:xfrm>
        </p:spPr>
        <p:txBody>
          <a:bodyPr/>
          <a:lstStyle>
            <a:lvl1pPr>
              <a:defRPr sz="1333">
                <a:solidFill>
                  <a:schemeClr val="bg1"/>
                </a:solidFill>
              </a:defRPr>
            </a:lvl1pPr>
          </a:lstStyle>
          <a:p>
            <a:pPr lvl="0"/>
            <a:r>
              <a:rPr lang="en-US" noProof="0" dirty="0"/>
              <a:t>Text</a:t>
            </a:r>
          </a:p>
        </p:txBody>
      </p:sp>
      <p:sp>
        <p:nvSpPr>
          <p:cNvPr id="16" name="Espace réservé pour une image  4"/>
          <p:cNvSpPr>
            <a:spLocks noGrp="1"/>
          </p:cNvSpPr>
          <p:nvPr>
            <p:ph type="pic" sz="quarter" idx="18" hasCustomPrompt="1"/>
          </p:nvPr>
        </p:nvSpPr>
        <p:spPr bwMode="gray">
          <a:xfrm>
            <a:off x="8400256" y="1152548"/>
            <a:ext cx="1152000" cy="1152000"/>
          </a:xfrm>
        </p:spPr>
        <p:txBody>
          <a:bodyPr anchor="ctr" anchorCtr="0"/>
          <a:lstStyle>
            <a:lvl1pPr>
              <a:defRPr sz="1333"/>
            </a:lvl1pPr>
          </a:lstStyle>
          <a:p>
            <a:r>
              <a:rPr lang="en-US" noProof="0" dirty="0"/>
              <a:t>Select the icon to insert a picture</a:t>
            </a:r>
          </a:p>
        </p:txBody>
      </p:sp>
      <p:sp>
        <p:nvSpPr>
          <p:cNvPr id="17" name="Espace réservé du texte 7"/>
          <p:cNvSpPr>
            <a:spLocks noGrp="1"/>
          </p:cNvSpPr>
          <p:nvPr>
            <p:ph type="body" sz="quarter" idx="19" hasCustomPrompt="1"/>
          </p:nvPr>
        </p:nvSpPr>
        <p:spPr bwMode="gray">
          <a:xfrm>
            <a:off x="7848074" y="2314864"/>
            <a:ext cx="2256367" cy="1114136"/>
          </a:xfrm>
        </p:spPr>
        <p:txBody>
          <a:bodyPr/>
          <a:lstStyle>
            <a:lvl1pPr>
              <a:defRPr sz="1333">
                <a:solidFill>
                  <a:schemeClr val="bg1"/>
                </a:solidFill>
              </a:defRPr>
            </a:lvl1pPr>
          </a:lstStyle>
          <a:p>
            <a:pPr lvl="0"/>
            <a:r>
              <a:rPr lang="en-US" noProof="0" dirty="0"/>
              <a:t>Text</a:t>
            </a:r>
          </a:p>
        </p:txBody>
      </p:sp>
      <p:sp>
        <p:nvSpPr>
          <p:cNvPr id="18" name="Espace réservé du texte 17"/>
          <p:cNvSpPr>
            <a:spLocks noGrp="1"/>
          </p:cNvSpPr>
          <p:nvPr>
            <p:ph type="body" sz="quarter" idx="20" hasCustomPrompt="1"/>
          </p:nvPr>
        </p:nvSpPr>
        <p:spPr bwMode="gray">
          <a:xfrm>
            <a:off x="478367" y="4389107"/>
            <a:ext cx="11235267" cy="1488877"/>
          </a:xfrm>
        </p:spPr>
        <p:txBody>
          <a:bodyPr/>
          <a:lstStyle>
            <a:lvl1pPr>
              <a:defRPr sz="1333"/>
            </a:lvl1pPr>
            <a:lvl2pPr>
              <a:defRPr sz="1333"/>
            </a:lvl2pPr>
          </a:lstStyle>
          <a:p>
            <a:pPr lvl="0"/>
            <a:r>
              <a:rPr lang="en-US" noProof="0" dirty="0"/>
              <a:t>Text level 1</a:t>
            </a:r>
          </a:p>
          <a:p>
            <a:pPr lvl="1"/>
            <a:r>
              <a:rPr lang="en-US" noProof="0" dirty="0"/>
              <a:t>Text level 2</a:t>
            </a:r>
          </a:p>
        </p:txBody>
      </p:sp>
      <p:sp>
        <p:nvSpPr>
          <p:cNvPr id="5" name="Espace réservé pour une image  4"/>
          <p:cNvSpPr>
            <a:spLocks noGrp="1"/>
          </p:cNvSpPr>
          <p:nvPr>
            <p:ph type="pic" sz="quarter" idx="13" hasCustomPrompt="1"/>
          </p:nvPr>
        </p:nvSpPr>
        <p:spPr bwMode="gray">
          <a:xfrm>
            <a:off x="0" y="0"/>
            <a:ext cx="12192000" cy="3912000"/>
          </a:xfrm>
          <a:solidFill>
            <a:srgbClr val="EAEAEA"/>
          </a:solidFill>
        </p:spPr>
        <p:txBody>
          <a:bodyPr bIns="1548000" anchor="ctr" anchorCtr="0"/>
          <a:lstStyle>
            <a:lvl1pPr>
              <a:defRPr sz="1333"/>
            </a:lvl1pPr>
          </a:lstStyle>
          <a:p>
            <a:r>
              <a:rPr lang="en-US" noProof="0" dirty="0"/>
              <a:t>Select the icon to insert a picture then </a:t>
            </a:r>
            <a:br>
              <a:rPr lang="en-US" noProof="0" dirty="0"/>
            </a:br>
            <a:r>
              <a:rPr lang="en-US" noProof="0" dirty="0"/>
              <a:t>place the visual into background position </a:t>
            </a:r>
            <a:br>
              <a:rPr lang="en-US" noProof="0" dirty="0"/>
            </a:br>
            <a:r>
              <a:rPr lang="en-US" noProof="0" dirty="0"/>
              <a:t>(Right click with the mouse / Send to back)</a:t>
            </a:r>
          </a:p>
        </p:txBody>
      </p:sp>
    </p:spTree>
    <p:extLst>
      <p:ext uri="{BB962C8B-B14F-4D97-AF65-F5344CB8AC3E}">
        <p14:creationId xmlns:p14="http://schemas.microsoft.com/office/powerpoint/2010/main" val="54302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7" name="Espace réservé du texte 4"/>
          <p:cNvSpPr>
            <a:spLocks noGrp="1"/>
          </p:cNvSpPr>
          <p:nvPr>
            <p:ph type="body" sz="quarter" idx="18" hasCustomPrompt="1"/>
          </p:nvPr>
        </p:nvSpPr>
        <p:spPr bwMode="gray">
          <a:xfrm>
            <a:off x="7540504" y="4149080"/>
            <a:ext cx="1248139" cy="1104000"/>
          </a:xfrm>
          <a:prstGeom prst="callout2">
            <a:avLst>
              <a:gd name="adj1" fmla="val 43813"/>
              <a:gd name="adj2" fmla="val -10594"/>
              <a:gd name="adj3" fmla="val 43813"/>
              <a:gd name="adj4" fmla="val -42349"/>
              <a:gd name="adj5" fmla="val 3930"/>
              <a:gd name="adj6" fmla="val -74212"/>
            </a:avLst>
          </a:prstGeom>
          <a:ln>
            <a:solidFill>
              <a:schemeClr val="accent1"/>
            </a:solidFill>
          </a:ln>
        </p:spPr>
        <p:txBody>
          <a:bodyPr anchor="ctr" anchorCtr="0"/>
          <a:lstStyle>
            <a:lvl1pPr algn="l">
              <a:defRPr sz="1333" b="1">
                <a:solidFill>
                  <a:schemeClr val="accent1"/>
                </a:solidFill>
              </a:defRPr>
            </a:lvl1pPr>
            <a:lvl2pPr algn="l">
              <a:defRPr sz="1333" b="1">
                <a:solidFill>
                  <a:schemeClr val="accent1"/>
                </a:solidFill>
              </a:defRPr>
            </a:lvl2pPr>
          </a:lstStyle>
          <a:p>
            <a:pPr lvl="0"/>
            <a:r>
              <a:rPr lang="en-US" noProof="0" dirty="0"/>
              <a:t>Text level 1</a:t>
            </a:r>
          </a:p>
          <a:p>
            <a:pPr lvl="1"/>
            <a:r>
              <a:rPr lang="en-US" noProof="0" dirty="0"/>
              <a:t>Text level 2</a:t>
            </a:r>
          </a:p>
        </p:txBody>
      </p:sp>
      <p:sp>
        <p:nvSpPr>
          <p:cNvPr id="15" name="Espace réservé du texte 4"/>
          <p:cNvSpPr>
            <a:spLocks noGrp="1"/>
          </p:cNvSpPr>
          <p:nvPr>
            <p:ph type="body" sz="quarter" idx="16" hasCustomPrompt="1"/>
          </p:nvPr>
        </p:nvSpPr>
        <p:spPr bwMode="gray">
          <a:xfrm>
            <a:off x="3359696" y="4149080"/>
            <a:ext cx="1248139" cy="1104000"/>
          </a:xfrm>
          <a:prstGeom prst="callout2">
            <a:avLst>
              <a:gd name="adj1" fmla="val 44643"/>
              <a:gd name="adj2" fmla="val 114996"/>
              <a:gd name="adj3" fmla="val 44643"/>
              <a:gd name="adj4" fmla="val 145669"/>
              <a:gd name="adj5" fmla="val 3100"/>
              <a:gd name="adj6" fmla="val 176234"/>
            </a:avLst>
          </a:prstGeom>
          <a:ln>
            <a:solidFill>
              <a:schemeClr val="accent5"/>
            </a:solidFill>
          </a:ln>
        </p:spPr>
        <p:txBody>
          <a:bodyPr anchor="ctr" anchorCtr="0"/>
          <a:lstStyle>
            <a:lvl1pPr algn="r">
              <a:defRPr sz="1333" b="1">
                <a:solidFill>
                  <a:schemeClr val="accent5"/>
                </a:solidFill>
              </a:defRPr>
            </a:lvl1pPr>
            <a:lvl2pPr algn="r">
              <a:defRPr sz="1333" b="1">
                <a:solidFill>
                  <a:schemeClr val="accent5"/>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3359697" y="1744572"/>
            <a:ext cx="1248139" cy="1104000"/>
          </a:xfrm>
          <a:prstGeom prst="callout2">
            <a:avLst>
              <a:gd name="adj1" fmla="val 48795"/>
              <a:gd name="adj2" fmla="val 112793"/>
              <a:gd name="adj3" fmla="val 48795"/>
              <a:gd name="adj4" fmla="val 145669"/>
              <a:gd name="adj5" fmla="val 85303"/>
              <a:gd name="adj6" fmla="val 178437"/>
            </a:avLst>
          </a:prstGeom>
          <a:ln>
            <a:solidFill>
              <a:schemeClr val="bg2"/>
            </a:solidFill>
          </a:ln>
        </p:spPr>
        <p:txBody>
          <a:bodyPr anchor="ctr" anchorCtr="0"/>
          <a:lstStyle>
            <a:lvl1pPr algn="r">
              <a:defRPr sz="1333" b="1">
                <a:solidFill>
                  <a:schemeClr val="bg2"/>
                </a:solidFill>
              </a:defRPr>
            </a:lvl1pPr>
            <a:lvl2pPr algn="r">
              <a:defRPr sz="1333" b="1">
                <a:solidFill>
                  <a:schemeClr val="bg2"/>
                </a:solidFill>
              </a:defRPr>
            </a:lvl2pPr>
          </a:lstStyle>
          <a:p>
            <a:pPr lvl="0"/>
            <a:r>
              <a:rPr lang="en-US" noProof="0" dirty="0"/>
              <a:t>Text level 1</a:t>
            </a:r>
          </a:p>
          <a:p>
            <a:pPr lvl="1"/>
            <a:r>
              <a:rPr lang="en-US" noProof="0" dirty="0"/>
              <a:t>Text level 2</a:t>
            </a:r>
          </a:p>
        </p:txBody>
      </p:sp>
      <p:sp>
        <p:nvSpPr>
          <p:cNvPr id="20" name="Espace réservé du texte 4"/>
          <p:cNvSpPr>
            <a:spLocks noGrp="1"/>
          </p:cNvSpPr>
          <p:nvPr>
            <p:ph type="body" sz="quarter" idx="21" hasCustomPrompt="1"/>
          </p:nvPr>
        </p:nvSpPr>
        <p:spPr bwMode="gray">
          <a:xfrm>
            <a:off x="7540504" y="1738983"/>
            <a:ext cx="1248139" cy="1104000"/>
          </a:xfrm>
          <a:prstGeom prst="callout2">
            <a:avLst>
              <a:gd name="adj1" fmla="val 48795"/>
              <a:gd name="adj2" fmla="val -10594"/>
              <a:gd name="adj3" fmla="val 48794"/>
              <a:gd name="adj4" fmla="val -43818"/>
              <a:gd name="adj5" fmla="val 81982"/>
              <a:gd name="adj6" fmla="val -72009"/>
            </a:avLst>
          </a:prstGeom>
          <a:ln>
            <a:solidFill>
              <a:srgbClr val="FFCD1E"/>
            </a:solidFill>
          </a:ln>
        </p:spPr>
        <p:txBody>
          <a:bodyPr anchor="ctr" anchorCtr="0"/>
          <a:lstStyle>
            <a:lvl1pPr algn="l">
              <a:defRPr sz="1333" b="1">
                <a:solidFill>
                  <a:srgbClr val="FFCD1E"/>
                </a:solidFill>
              </a:defRPr>
            </a:lvl1pPr>
            <a:lvl2pPr algn="l">
              <a:defRPr sz="1333" b="1">
                <a:solidFill>
                  <a:srgbClr val="FFCD1E"/>
                </a:solidFill>
              </a:defRPr>
            </a:lvl2pPr>
          </a:lstStyle>
          <a:p>
            <a:pPr lvl="0"/>
            <a:r>
              <a:rPr lang="en-US" noProof="0" dirty="0"/>
              <a:t>Text level 1</a:t>
            </a:r>
          </a:p>
          <a:p>
            <a:pPr lvl="1"/>
            <a:r>
              <a:rPr lang="en-US" noProof="0" dirty="0"/>
              <a:t>Text level 2</a:t>
            </a:r>
          </a:p>
        </p:txBody>
      </p:sp>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14" name="Espace réservé du texte 4"/>
          <p:cNvSpPr>
            <a:spLocks noGrp="1"/>
          </p:cNvSpPr>
          <p:nvPr>
            <p:ph type="body" sz="quarter" idx="15" hasCustomPrompt="1"/>
          </p:nvPr>
        </p:nvSpPr>
        <p:spPr bwMode="gray">
          <a:xfrm>
            <a:off x="1055440" y="1738983"/>
            <a:ext cx="2304256" cy="1017943"/>
          </a:xfrm>
          <a:prstGeom prst="roundRect">
            <a:avLst>
              <a:gd name="adj" fmla="val 5779"/>
            </a:avLst>
          </a:prstGeom>
          <a:solidFill>
            <a:schemeClr val="bg2"/>
          </a:solidFill>
        </p:spPr>
        <p:txBody>
          <a:bodyPr lIns="72000" tIns="36000" rIns="36000" bIns="36000" anchor="ctr" anchorCtr="0"/>
          <a:lstStyle>
            <a:lvl1pPr algn="l">
              <a:lnSpc>
                <a:spcPct val="100000"/>
              </a:lnSpc>
              <a:defRPr>
                <a:solidFill>
                  <a:schemeClr val="bg1"/>
                </a:solidFill>
              </a:defRPr>
            </a:lvl1pPr>
            <a:lvl2pPr algn="l">
              <a:lnSpc>
                <a:spcPct val="100000"/>
              </a:lnSpc>
              <a:spcBef>
                <a:spcPts val="0"/>
              </a:spcBef>
              <a:spcAft>
                <a:spcPts val="0"/>
              </a:spcAft>
              <a:defRPr>
                <a:solidFill>
                  <a:schemeClr val="bg1"/>
                </a:solidFill>
              </a:defRPr>
            </a:lvl2pPr>
          </a:lstStyle>
          <a:p>
            <a:pPr lvl="0"/>
            <a:r>
              <a:rPr lang="en-US" noProof="0" dirty="0"/>
              <a:t>Text level 1</a:t>
            </a:r>
          </a:p>
          <a:p>
            <a:pPr lvl="1"/>
            <a:r>
              <a:rPr lang="en-US" noProof="0" dirty="0"/>
              <a:t>Text level 2</a:t>
            </a:r>
          </a:p>
        </p:txBody>
      </p:sp>
      <p:sp>
        <p:nvSpPr>
          <p:cNvPr id="3" name="Titre 2"/>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16" name="Espace réservé du texte 4"/>
          <p:cNvSpPr>
            <a:spLocks noGrp="1"/>
          </p:cNvSpPr>
          <p:nvPr>
            <p:ph type="body" sz="quarter" idx="17" hasCustomPrompt="1"/>
          </p:nvPr>
        </p:nvSpPr>
        <p:spPr bwMode="gray">
          <a:xfrm>
            <a:off x="1055439" y="4143491"/>
            <a:ext cx="2304256" cy="1017943"/>
          </a:xfrm>
          <a:prstGeom prst="roundRect">
            <a:avLst>
              <a:gd name="adj" fmla="val 5779"/>
            </a:avLst>
          </a:prstGeom>
          <a:solidFill>
            <a:schemeClr val="accent5"/>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8871143" y="4149081"/>
            <a:ext cx="2304256" cy="1017943"/>
          </a:xfrm>
          <a:prstGeom prst="roundRect">
            <a:avLst>
              <a:gd name="adj" fmla="val 5779"/>
            </a:avLst>
          </a:prstGeom>
          <a:solidFill>
            <a:schemeClr val="accent1"/>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9" name="Espace réservé du texte 4"/>
          <p:cNvSpPr>
            <a:spLocks noGrp="1"/>
          </p:cNvSpPr>
          <p:nvPr>
            <p:ph type="body" sz="quarter" idx="20" hasCustomPrompt="1"/>
          </p:nvPr>
        </p:nvSpPr>
        <p:spPr bwMode="gray">
          <a:xfrm>
            <a:off x="8871143" y="1738983"/>
            <a:ext cx="2304256" cy="1017943"/>
          </a:xfrm>
          <a:prstGeom prst="roundRect">
            <a:avLst>
              <a:gd name="adj" fmla="val 5779"/>
            </a:avLst>
          </a:prstGeom>
          <a:solidFill>
            <a:srgbClr val="FFCD1E"/>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5" name="Espace réservé du texte 4"/>
          <p:cNvSpPr>
            <a:spLocks noGrp="1"/>
          </p:cNvSpPr>
          <p:nvPr>
            <p:ph type="body" sz="quarter" idx="13" hasCustomPrompt="1"/>
          </p:nvPr>
        </p:nvSpPr>
        <p:spPr bwMode="gray">
          <a:xfrm>
            <a:off x="5135894" y="2468034"/>
            <a:ext cx="1921073" cy="1921933"/>
          </a:xfrm>
          <a:prstGeom prst="ellipse">
            <a:avLst/>
          </a:prstGeom>
          <a:solidFill>
            <a:schemeClr val="tx2"/>
          </a:solidFill>
        </p:spPr>
        <p:txBody>
          <a:bodyPr anchor="ctr" anchorCtr="0"/>
          <a:lstStyle>
            <a:lvl1pPr>
              <a:lnSpc>
                <a:spcPct val="100000"/>
              </a:lnSpc>
              <a:defRPr sz="1333">
                <a:solidFill>
                  <a:schemeClr val="bg1"/>
                </a:solidFill>
              </a:defRPr>
            </a:lvl1pPr>
            <a:lvl2pPr>
              <a:lnSpc>
                <a:spcPct val="100000"/>
              </a:lnSpc>
              <a:defRPr sz="1333">
                <a:solidFill>
                  <a:schemeClr val="bg1"/>
                </a:solidFill>
              </a:defRPr>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301835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5" name="Espace réservé du tableau 4"/>
          <p:cNvSpPr>
            <a:spLocks noGrp="1"/>
          </p:cNvSpPr>
          <p:nvPr>
            <p:ph type="tbl" sz="quarter" idx="13" hasCustomPrompt="1"/>
          </p:nvPr>
        </p:nvSpPr>
        <p:spPr bwMode="gray">
          <a:xfrm>
            <a:off x="478367" y="1028701"/>
            <a:ext cx="11235267" cy="4944583"/>
          </a:xfrm>
        </p:spPr>
        <p:txBody>
          <a:bodyPr tIns="540000" anchor="ctr" anchorCtr="0"/>
          <a:lstStyle>
            <a:lvl1pPr>
              <a:defRPr/>
            </a:lvl1pPr>
          </a:lstStyle>
          <a:p>
            <a:r>
              <a:rPr lang="en-US" noProof="0" dirty="0"/>
              <a:t>Table</a:t>
            </a:r>
          </a:p>
        </p:txBody>
      </p:sp>
    </p:spTree>
    <p:extLst>
      <p:ext uri="{BB962C8B-B14F-4D97-AF65-F5344CB8AC3E}">
        <p14:creationId xmlns:p14="http://schemas.microsoft.com/office/powerpoint/2010/main" val="1555155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478368"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459377" y="246803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5" hasCustomPrompt="1"/>
          </p:nvPr>
        </p:nvSpPr>
        <p:spPr bwMode="gray">
          <a:xfrm>
            <a:off x="2159564" y="2459636"/>
            <a:ext cx="912000" cy="912000"/>
          </a:xfrm>
          <a:prstGeom prst="ellipse">
            <a:avLst/>
          </a:prstGeom>
          <a:solidFill>
            <a:srgbClr val="DCDC00"/>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5" name="Espace réservé du texte 4"/>
          <p:cNvSpPr>
            <a:spLocks noGrp="1"/>
          </p:cNvSpPr>
          <p:nvPr>
            <p:ph type="body" sz="quarter" idx="16" hasCustomPrompt="1"/>
          </p:nvPr>
        </p:nvSpPr>
        <p:spPr bwMode="gray">
          <a:xfrm>
            <a:off x="459377" y="355278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6" name="Espace réservé du texte 4"/>
          <p:cNvSpPr>
            <a:spLocks noGrp="1"/>
          </p:cNvSpPr>
          <p:nvPr>
            <p:ph type="body" sz="quarter" idx="17" hasCustomPrompt="1"/>
          </p:nvPr>
        </p:nvSpPr>
        <p:spPr bwMode="gray">
          <a:xfrm>
            <a:off x="2159564" y="3544385"/>
            <a:ext cx="912000" cy="912000"/>
          </a:xfrm>
          <a:prstGeom prst="ellipse">
            <a:avLst/>
          </a:prstGeom>
          <a:solidFill>
            <a:schemeClr val="accent6"/>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7" name="Espace réservé du texte 4"/>
          <p:cNvSpPr>
            <a:spLocks noGrp="1"/>
          </p:cNvSpPr>
          <p:nvPr>
            <p:ph type="body" sz="quarter" idx="18" hasCustomPrompt="1"/>
          </p:nvPr>
        </p:nvSpPr>
        <p:spPr bwMode="gray">
          <a:xfrm>
            <a:off x="459377" y="4637531"/>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2159564" y="4629133"/>
            <a:ext cx="912000" cy="912000"/>
          </a:xfrm>
          <a:prstGeom prst="ellipse">
            <a:avLst/>
          </a:prstGeom>
          <a:solidFill>
            <a:schemeClr val="bg2"/>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9" name="Espace réservé du texte 4"/>
          <p:cNvSpPr>
            <a:spLocks noGrp="1"/>
          </p:cNvSpPr>
          <p:nvPr>
            <p:ph type="body" sz="quarter" idx="20" hasCustomPrompt="1"/>
          </p:nvPr>
        </p:nvSpPr>
        <p:spPr bwMode="gray">
          <a:xfrm>
            <a:off x="4284324"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8" name="Espace réservé du graphique 7"/>
          <p:cNvSpPr>
            <a:spLocks noGrp="1"/>
          </p:cNvSpPr>
          <p:nvPr>
            <p:ph type="chart" sz="quarter" idx="21" hasCustomPrompt="1"/>
          </p:nvPr>
        </p:nvSpPr>
        <p:spPr bwMode="gray">
          <a:xfrm>
            <a:off x="4284324" y="2372884"/>
            <a:ext cx="3624000" cy="3505101"/>
          </a:xfrm>
        </p:spPr>
        <p:txBody>
          <a:bodyPr tIns="540000" anchor="ctr" anchorCtr="0"/>
          <a:lstStyle>
            <a:lvl1pPr>
              <a:defRPr/>
            </a:lvl1pPr>
          </a:lstStyle>
          <a:p>
            <a:r>
              <a:rPr lang="en-US" noProof="0" dirty="0"/>
              <a:t>Graph</a:t>
            </a:r>
          </a:p>
        </p:txBody>
      </p:sp>
      <p:sp>
        <p:nvSpPr>
          <p:cNvPr id="20" name="Espace réservé du texte 4"/>
          <p:cNvSpPr>
            <a:spLocks noGrp="1"/>
          </p:cNvSpPr>
          <p:nvPr>
            <p:ph type="body" sz="quarter" idx="22" hasCustomPrompt="1"/>
          </p:nvPr>
        </p:nvSpPr>
        <p:spPr bwMode="gray">
          <a:xfrm>
            <a:off x="8069456"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21" name="Espace réservé du graphique 7"/>
          <p:cNvSpPr>
            <a:spLocks noGrp="1"/>
          </p:cNvSpPr>
          <p:nvPr>
            <p:ph type="chart" sz="quarter" idx="23" hasCustomPrompt="1"/>
          </p:nvPr>
        </p:nvSpPr>
        <p:spPr bwMode="gray">
          <a:xfrm>
            <a:off x="8069456" y="2372884"/>
            <a:ext cx="3624000" cy="3505101"/>
          </a:xfrm>
        </p:spPr>
        <p:txBody>
          <a:bodyPr tIns="540000" anchor="ctr" anchorCtr="0"/>
          <a:lstStyle/>
          <a:p>
            <a:r>
              <a:rPr lang="en-US" noProof="0" dirty="0"/>
              <a:t>Graph</a:t>
            </a:r>
          </a:p>
        </p:txBody>
      </p:sp>
    </p:spTree>
    <p:extLst>
      <p:ext uri="{BB962C8B-B14F-4D97-AF65-F5344CB8AC3E}">
        <p14:creationId xmlns:p14="http://schemas.microsoft.com/office/powerpoint/2010/main" val="457901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2556084" y="2409550"/>
            <a:ext cx="1678517" cy="1680633"/>
          </a:xfrm>
          <a:prstGeom prst="ellipse">
            <a:avLst/>
          </a:prstGeom>
          <a:solidFill>
            <a:srgbClr val="DCDC00"/>
          </a:solidFill>
        </p:spPr>
        <p:txBody>
          <a:bodyPr anchor="ctr" anchorCtr="0"/>
          <a:lstStyle>
            <a:lvl1pPr>
              <a:defRPr sz="2933">
                <a:solidFill>
                  <a:schemeClr val="accent4"/>
                </a:solidFill>
              </a:defRPr>
            </a:lvl1pPr>
          </a:lstStyle>
          <a:p>
            <a:pPr lvl="0"/>
            <a:r>
              <a:rPr lang="en-US" noProof="0" dirty="0"/>
              <a:t>+00%</a:t>
            </a:r>
          </a:p>
        </p:txBody>
      </p:sp>
      <p:sp>
        <p:nvSpPr>
          <p:cNvPr id="8" name="Espace réservé du texte 7"/>
          <p:cNvSpPr>
            <a:spLocks noGrp="1"/>
          </p:cNvSpPr>
          <p:nvPr>
            <p:ph type="body" sz="quarter" idx="14" hasCustomPrompt="1"/>
          </p:nvPr>
        </p:nvSpPr>
        <p:spPr bwMode="gray">
          <a:xfrm>
            <a:off x="217151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9" name="Espace réservé du texte 4"/>
          <p:cNvSpPr>
            <a:spLocks noGrp="1"/>
          </p:cNvSpPr>
          <p:nvPr>
            <p:ph type="body" sz="quarter" idx="15" hasCustomPrompt="1"/>
          </p:nvPr>
        </p:nvSpPr>
        <p:spPr bwMode="gray">
          <a:xfrm>
            <a:off x="5238144" y="2409550"/>
            <a:ext cx="1678517" cy="1680633"/>
          </a:xfrm>
          <a:prstGeom prst="ellipse">
            <a:avLst/>
          </a:prstGeom>
          <a:solidFill>
            <a:schemeClr val="bg2"/>
          </a:solidFill>
        </p:spPr>
        <p:txBody>
          <a:bodyPr anchor="ctr" anchorCtr="0"/>
          <a:lstStyle>
            <a:lvl1pPr>
              <a:defRPr sz="2933">
                <a:solidFill>
                  <a:schemeClr val="accent2"/>
                </a:solidFill>
              </a:defRPr>
            </a:lvl1pPr>
          </a:lstStyle>
          <a:p>
            <a:pPr lvl="0"/>
            <a:r>
              <a:rPr lang="en-US" noProof="0" dirty="0"/>
              <a:t>+00%</a:t>
            </a:r>
          </a:p>
        </p:txBody>
      </p:sp>
      <p:sp>
        <p:nvSpPr>
          <p:cNvPr id="10" name="Espace réservé du texte 7"/>
          <p:cNvSpPr>
            <a:spLocks noGrp="1"/>
          </p:cNvSpPr>
          <p:nvPr>
            <p:ph type="body" sz="quarter" idx="16" hasCustomPrompt="1"/>
          </p:nvPr>
        </p:nvSpPr>
        <p:spPr bwMode="gray">
          <a:xfrm>
            <a:off x="485357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7" hasCustomPrompt="1"/>
          </p:nvPr>
        </p:nvSpPr>
        <p:spPr bwMode="gray">
          <a:xfrm>
            <a:off x="7920203" y="2409550"/>
            <a:ext cx="1678517" cy="1680633"/>
          </a:xfrm>
          <a:prstGeom prst="ellipse">
            <a:avLst/>
          </a:prstGeom>
          <a:solidFill>
            <a:schemeClr val="accent5"/>
          </a:solidFill>
        </p:spPr>
        <p:txBody>
          <a:bodyPr anchor="ctr" anchorCtr="0"/>
          <a:lstStyle>
            <a:lvl1pPr>
              <a:defRPr sz="2933">
                <a:solidFill>
                  <a:srgbClr val="DCDC00"/>
                </a:solidFill>
              </a:defRPr>
            </a:lvl1pPr>
          </a:lstStyle>
          <a:p>
            <a:pPr lvl="0"/>
            <a:r>
              <a:rPr lang="en-US" noProof="0" dirty="0"/>
              <a:t>+00%</a:t>
            </a:r>
          </a:p>
        </p:txBody>
      </p:sp>
      <p:sp>
        <p:nvSpPr>
          <p:cNvPr id="15" name="Espace réservé du texte 7"/>
          <p:cNvSpPr>
            <a:spLocks noGrp="1"/>
          </p:cNvSpPr>
          <p:nvPr>
            <p:ph type="body" sz="quarter" idx="18" hasCustomPrompt="1"/>
          </p:nvPr>
        </p:nvSpPr>
        <p:spPr bwMode="gray">
          <a:xfrm>
            <a:off x="7535633"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1388288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2" name="Rectangle à coins arrondis 1"/>
          <p:cNvSpPr/>
          <p:nvPr userDrawn="1"/>
        </p:nvSpPr>
        <p:spPr bwMode="gray">
          <a:xfrm>
            <a:off x="2096041" y="2639407"/>
            <a:ext cx="1248000" cy="1584000"/>
          </a:xfrm>
          <a:prstGeom prst="roundRect">
            <a:avLst>
              <a:gd name="adj" fmla="val 23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a:xfrm>
            <a:off x="2167980" y="3099312"/>
            <a:ext cx="1104123" cy="1056000"/>
          </a:xfrm>
          <a:solidFill>
            <a:schemeClr val="bg1"/>
          </a:solidFill>
        </p:spPr>
        <p:txBody>
          <a:bodyPr anchor="ctr" anchorCtr="0"/>
          <a:lstStyle>
            <a:lvl1pPr algn="ctr">
              <a:defRPr sz="6000"/>
            </a:lvl1pPr>
          </a:lstStyle>
          <a:p>
            <a:r>
              <a:rPr lang="en-US" noProof="0" dirty="0"/>
              <a:t>00</a:t>
            </a:r>
          </a:p>
        </p:txBody>
      </p:sp>
      <p:sp>
        <p:nvSpPr>
          <p:cNvPr id="5" name="Espace réservé du texte 4"/>
          <p:cNvSpPr>
            <a:spLocks noGrp="1"/>
          </p:cNvSpPr>
          <p:nvPr>
            <p:ph type="body" sz="quarter" idx="13" hasCustomPrompt="1"/>
          </p:nvPr>
        </p:nvSpPr>
        <p:spPr bwMode="gray">
          <a:xfrm>
            <a:off x="6096000" y="1911301"/>
            <a:ext cx="4176184" cy="3966683"/>
          </a:xfrm>
        </p:spPr>
        <p:txBody>
          <a:bodyPr/>
          <a:lstStyle>
            <a:lvl1pPr>
              <a:spcAft>
                <a:spcPts val="933"/>
              </a:spcAft>
              <a:defRPr sz="1333" b="1" cap="all" baseline="0">
                <a:solidFill>
                  <a:schemeClr val="accent5"/>
                </a:solidFill>
              </a:defRPr>
            </a:lvl1pPr>
            <a:lvl2pPr marL="0" indent="0">
              <a:buNone/>
              <a:defRPr sz="1333"/>
            </a:lvl2pPr>
            <a:lvl3pPr>
              <a:defRPr sz="1333"/>
            </a:lvl3pPr>
            <a:lvl4pPr>
              <a:defRPr sz="1333"/>
            </a:lvl4pPr>
            <a:lvl5pPr>
              <a:defRPr sz="1333"/>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344204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p:bg bwMode="gray">
      <p:bgPr>
        <a:solidFill>
          <a:schemeClr val="tx2"/>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183899" y="3223466"/>
            <a:ext cx="1824000" cy="410733"/>
          </a:xfrm>
          <a:prstGeom prst="rect">
            <a:avLst/>
          </a:prstGeom>
        </p:spPr>
      </p:pic>
    </p:spTree>
    <p:extLst>
      <p:ext uri="{BB962C8B-B14F-4D97-AF65-F5344CB8AC3E}">
        <p14:creationId xmlns:p14="http://schemas.microsoft.com/office/powerpoint/2010/main" val="269109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10" name="think-cell Slide" r:id="rId4" imgW="270" imgH="270" progId="TCLayout.ActiveDocument.1">
                  <p:embed/>
                </p:oleObj>
              </mc:Choice>
              <mc:Fallback>
                <p:oleObj name="think-cell Slid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974872" y="0"/>
            <a:ext cx="10377711" cy="11049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227347" y="1815351"/>
            <a:ext cx="11700000" cy="4467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34" name="think-cell Slide" r:id="rId4" imgW="270" imgH="270" progId="TCLayout.ActiveDocument.1">
                  <p:embed/>
                </p:oleObj>
              </mc:Choice>
              <mc:Fallback>
                <p:oleObj name="think-cell Slide" r:id="rId4" imgW="270" imgH="27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5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3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1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91" name="think-cell Slide" r:id="rId25" imgW="270" imgH="270" progId="TCLayout.ActiveDocument.1">
                  <p:embed/>
                </p:oleObj>
              </mc:Choice>
              <mc:Fallback>
                <p:oleObj name="think-cell Slide" r:id="rId25" imgW="270" imgH="270" progId="TCLayout.ActiveDocument.1">
                  <p:embed/>
                  <p:pic>
                    <p:nvPicPr>
                      <p:cNvPr id="0"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700" dirty="0">
                <a:solidFill>
                  <a:schemeClr val="bg1">
                    <a:lumMod val="65000"/>
                  </a:schemeClr>
                </a:solidFill>
              </a:rPr>
              <a:t>© Capgemini 2021. All rights reserved  </a:t>
            </a:r>
            <a:r>
              <a:rPr lang="en-US" sz="700" dirty="0">
                <a:solidFill>
                  <a:schemeClr val="accent2"/>
                </a:solidFill>
              </a:rPr>
              <a:t>|</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grpSp>
        <p:nvGrpSpPr>
          <p:cNvPr id="3" name="Groupe 2">
            <a:extLst>
              <a:ext uri="{FF2B5EF4-FFF2-40B4-BE49-F238E27FC236}">
                <a16:creationId xmlns:a16="http://schemas.microsoft.com/office/drawing/2014/main" id="{231F4250-75BE-456B-A9D8-680BA4145249}"/>
              </a:ext>
            </a:extLst>
          </p:cNvPr>
          <p:cNvGrpSpPr/>
          <p:nvPr userDrawn="1"/>
        </p:nvGrpSpPr>
        <p:grpSpPr>
          <a:xfrm>
            <a:off x="12355040" y="33161"/>
            <a:ext cx="360000" cy="1800000"/>
            <a:chOff x="12355040" y="33161"/>
            <a:chExt cx="360000" cy="1800000"/>
          </a:xfrm>
        </p:grpSpPr>
        <p:sp>
          <p:nvSpPr>
            <p:cNvPr id="11" name="Rectangle 10">
              <a:extLst>
                <a:ext uri="{FF2B5EF4-FFF2-40B4-BE49-F238E27FC236}">
                  <a16:creationId xmlns:a16="http://schemas.microsoft.com/office/drawing/2014/main" id="{EF1244FD-1856-4971-9A73-AD6DF3F42A90}"/>
                </a:ext>
              </a:extLst>
            </p:cNvPr>
            <p:cNvSpPr/>
            <p:nvPr userDrawn="1"/>
          </p:nvSpPr>
          <p:spPr>
            <a:xfrm>
              <a:off x="12355040" y="33161"/>
              <a:ext cx="360000" cy="3600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2" name="Rectangle 11">
              <a:extLst>
                <a:ext uri="{FF2B5EF4-FFF2-40B4-BE49-F238E27FC236}">
                  <a16:creationId xmlns:a16="http://schemas.microsoft.com/office/drawing/2014/main" id="{22B40C78-6F20-4C95-AB26-B29FEC0FF747}"/>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3" name="Rectangle 12">
              <a:extLst>
                <a:ext uri="{FF2B5EF4-FFF2-40B4-BE49-F238E27FC236}">
                  <a16:creationId xmlns:a16="http://schemas.microsoft.com/office/drawing/2014/main" id="{1AED4E7D-39CE-49AE-9D4C-16EA940CBE5F}"/>
                </a:ext>
              </a:extLst>
            </p:cNvPr>
            <p:cNvSpPr/>
            <p:nvPr userDrawn="1"/>
          </p:nvSpPr>
          <p:spPr>
            <a:xfrm>
              <a:off x="12355040" y="753161"/>
              <a:ext cx="360000" cy="3600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4" name="Rectangle 13">
              <a:extLst>
                <a:ext uri="{FF2B5EF4-FFF2-40B4-BE49-F238E27FC236}">
                  <a16:creationId xmlns:a16="http://schemas.microsoft.com/office/drawing/2014/main" id="{392DC803-B0F7-4D0E-81CA-9DDCB14FA42C}"/>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5" name="Rectangle 14">
              <a:extLst>
                <a:ext uri="{FF2B5EF4-FFF2-40B4-BE49-F238E27FC236}">
                  <a16:creationId xmlns:a16="http://schemas.microsoft.com/office/drawing/2014/main" id="{03C5671A-353B-4887-BEEF-56CEFAE8D83D}"/>
                </a:ext>
              </a:extLst>
            </p:cNvPr>
            <p:cNvSpPr/>
            <p:nvPr userDrawn="1"/>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grpSp>
        <p:nvGrpSpPr>
          <p:cNvPr id="5" name="Groupe 4">
            <a:extLst>
              <a:ext uri="{FF2B5EF4-FFF2-40B4-BE49-F238E27FC236}">
                <a16:creationId xmlns:a16="http://schemas.microsoft.com/office/drawing/2014/main" id="{CC6ACEFF-8651-4C08-BAF6-3BFAE6473DAF}"/>
              </a:ext>
            </a:extLst>
          </p:cNvPr>
          <p:cNvGrpSpPr/>
          <p:nvPr userDrawn="1"/>
        </p:nvGrpSpPr>
        <p:grpSpPr>
          <a:xfrm>
            <a:off x="12355040" y="1954479"/>
            <a:ext cx="360000" cy="4875772"/>
            <a:chOff x="12355040" y="1954479"/>
            <a:chExt cx="360000" cy="4875772"/>
          </a:xfrm>
        </p:grpSpPr>
        <p:sp>
          <p:nvSpPr>
            <p:cNvPr id="16" name="Rectangle 15">
              <a:extLst>
                <a:ext uri="{FF2B5EF4-FFF2-40B4-BE49-F238E27FC236}">
                  <a16:creationId xmlns:a16="http://schemas.microsoft.com/office/drawing/2014/main" id="{D27E2B2B-AB85-4173-AB1F-61084925AA83}"/>
                </a:ext>
              </a:extLst>
            </p:cNvPr>
            <p:cNvSpPr/>
            <p:nvPr userDrawn="1"/>
          </p:nvSpPr>
          <p:spPr>
            <a:xfrm>
              <a:off x="12355040" y="1954479"/>
              <a:ext cx="360000" cy="360000"/>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7" name="Rectangle 16">
              <a:extLst>
                <a:ext uri="{FF2B5EF4-FFF2-40B4-BE49-F238E27FC236}">
                  <a16:creationId xmlns:a16="http://schemas.microsoft.com/office/drawing/2014/main" id="{0DDEBD8A-CA0B-4D62-9426-DFB2D4742184}"/>
                </a:ext>
              </a:extLst>
            </p:cNvPr>
            <p:cNvSpPr/>
            <p:nvPr userDrawn="1"/>
          </p:nvSpPr>
          <p:spPr>
            <a:xfrm>
              <a:off x="12355040" y="2301846"/>
              <a:ext cx="360000" cy="360000"/>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8" name="Rectangle 17">
              <a:extLst>
                <a:ext uri="{FF2B5EF4-FFF2-40B4-BE49-F238E27FC236}">
                  <a16:creationId xmlns:a16="http://schemas.microsoft.com/office/drawing/2014/main" id="{65515214-3AFD-4A2B-95C5-2FDFF59A1BE2}"/>
                </a:ext>
              </a:extLst>
            </p:cNvPr>
            <p:cNvSpPr/>
            <p:nvPr userDrawn="1"/>
          </p:nvSpPr>
          <p:spPr>
            <a:xfrm>
              <a:off x="12355040" y="5080782"/>
              <a:ext cx="360000" cy="360000"/>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9" name="Rectangle 18">
              <a:extLst>
                <a:ext uri="{FF2B5EF4-FFF2-40B4-BE49-F238E27FC236}">
                  <a16:creationId xmlns:a16="http://schemas.microsoft.com/office/drawing/2014/main" id="{D674829A-E5EF-4140-B9ED-AC7745AB028D}"/>
                </a:ext>
              </a:extLst>
            </p:cNvPr>
            <p:cNvSpPr/>
            <p:nvPr userDrawn="1"/>
          </p:nvSpPr>
          <p:spPr>
            <a:xfrm>
              <a:off x="12355040" y="6470251"/>
              <a:ext cx="360000" cy="360000"/>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0" name="Rectangle 19">
              <a:extLst>
                <a:ext uri="{FF2B5EF4-FFF2-40B4-BE49-F238E27FC236}">
                  <a16:creationId xmlns:a16="http://schemas.microsoft.com/office/drawing/2014/main" id="{E59B3FCE-0262-45FE-BE39-9459C5BC7FEE}"/>
                </a:ext>
              </a:extLst>
            </p:cNvPr>
            <p:cNvSpPr/>
            <p:nvPr userDrawn="1"/>
          </p:nvSpPr>
          <p:spPr>
            <a:xfrm>
              <a:off x="12355040" y="4038681"/>
              <a:ext cx="360000" cy="360000"/>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2" name="Rectangle 21">
              <a:extLst>
                <a:ext uri="{FF2B5EF4-FFF2-40B4-BE49-F238E27FC236}">
                  <a16:creationId xmlns:a16="http://schemas.microsoft.com/office/drawing/2014/main" id="{F5D692DE-D6DE-4022-9F2F-5F8C1403E4D0}"/>
                </a:ext>
              </a:extLst>
            </p:cNvPr>
            <p:cNvSpPr/>
            <p:nvPr userDrawn="1"/>
          </p:nvSpPr>
          <p:spPr>
            <a:xfrm>
              <a:off x="12355040" y="4733415"/>
              <a:ext cx="360000" cy="360000"/>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3" name="Rectangle 22">
              <a:extLst>
                <a:ext uri="{FF2B5EF4-FFF2-40B4-BE49-F238E27FC236}">
                  <a16:creationId xmlns:a16="http://schemas.microsoft.com/office/drawing/2014/main" id="{35EEF2F0-E01D-4851-96E7-30214EC78A3B}"/>
                </a:ext>
              </a:extLst>
            </p:cNvPr>
            <p:cNvSpPr/>
            <p:nvPr userDrawn="1"/>
          </p:nvSpPr>
          <p:spPr>
            <a:xfrm>
              <a:off x="12355040" y="3691314"/>
              <a:ext cx="360000" cy="360000"/>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4" name="Rectangle 23">
              <a:extLst>
                <a:ext uri="{FF2B5EF4-FFF2-40B4-BE49-F238E27FC236}">
                  <a16:creationId xmlns:a16="http://schemas.microsoft.com/office/drawing/2014/main" id="{468B1DDD-74B0-4453-A996-5BA8693FF545}"/>
                </a:ext>
              </a:extLst>
            </p:cNvPr>
            <p:cNvSpPr/>
            <p:nvPr userDrawn="1"/>
          </p:nvSpPr>
          <p:spPr>
            <a:xfrm>
              <a:off x="12355040" y="2649213"/>
              <a:ext cx="360000" cy="360000"/>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5" name="Rectangle 24">
              <a:extLst>
                <a:ext uri="{FF2B5EF4-FFF2-40B4-BE49-F238E27FC236}">
                  <a16:creationId xmlns:a16="http://schemas.microsoft.com/office/drawing/2014/main" id="{8809D5E9-1B2A-4D30-A4DD-47B7C9BBCEDC}"/>
                </a:ext>
              </a:extLst>
            </p:cNvPr>
            <p:cNvSpPr/>
            <p:nvPr userDrawn="1"/>
          </p:nvSpPr>
          <p:spPr>
            <a:xfrm>
              <a:off x="12355040" y="2996580"/>
              <a:ext cx="360000" cy="360000"/>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6" name="Rectangle 25">
              <a:extLst>
                <a:ext uri="{FF2B5EF4-FFF2-40B4-BE49-F238E27FC236}">
                  <a16:creationId xmlns:a16="http://schemas.microsoft.com/office/drawing/2014/main" id="{995FF3A0-94CA-40BA-AF81-B777FF5FD489}"/>
                </a:ext>
              </a:extLst>
            </p:cNvPr>
            <p:cNvSpPr/>
            <p:nvPr userDrawn="1"/>
          </p:nvSpPr>
          <p:spPr>
            <a:xfrm>
              <a:off x="12355040" y="3343947"/>
              <a:ext cx="360000" cy="360000"/>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7" name="Rectangle 26">
              <a:extLst>
                <a:ext uri="{FF2B5EF4-FFF2-40B4-BE49-F238E27FC236}">
                  <a16:creationId xmlns:a16="http://schemas.microsoft.com/office/drawing/2014/main" id="{9F83F12C-5135-43B7-B1D8-A0A72DB85AED}"/>
                </a:ext>
              </a:extLst>
            </p:cNvPr>
            <p:cNvSpPr/>
            <p:nvPr userDrawn="1"/>
          </p:nvSpPr>
          <p:spPr>
            <a:xfrm>
              <a:off x="12355040" y="6122883"/>
              <a:ext cx="360000" cy="360000"/>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8" name="Rectangle 27">
              <a:extLst>
                <a:ext uri="{FF2B5EF4-FFF2-40B4-BE49-F238E27FC236}">
                  <a16:creationId xmlns:a16="http://schemas.microsoft.com/office/drawing/2014/main" id="{256CA1CF-2C4A-42DA-94F5-CB5E5B47F24B}"/>
                </a:ext>
              </a:extLst>
            </p:cNvPr>
            <p:cNvSpPr/>
            <p:nvPr userDrawn="1"/>
          </p:nvSpPr>
          <p:spPr>
            <a:xfrm>
              <a:off x="12355040" y="5775516"/>
              <a:ext cx="360000" cy="360000"/>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9" name="Rectangle 28">
              <a:extLst>
                <a:ext uri="{FF2B5EF4-FFF2-40B4-BE49-F238E27FC236}">
                  <a16:creationId xmlns:a16="http://schemas.microsoft.com/office/drawing/2014/main" id="{47F07AFA-8569-4B3B-854A-60B26629D96D}"/>
                </a:ext>
              </a:extLst>
            </p:cNvPr>
            <p:cNvSpPr/>
            <p:nvPr userDrawn="1"/>
          </p:nvSpPr>
          <p:spPr>
            <a:xfrm>
              <a:off x="12355040" y="5428149"/>
              <a:ext cx="360000" cy="360000"/>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30" name="Rectangle 29">
              <a:extLst>
                <a:ext uri="{FF2B5EF4-FFF2-40B4-BE49-F238E27FC236}">
                  <a16:creationId xmlns:a16="http://schemas.microsoft.com/office/drawing/2014/main" id="{8103554C-8B73-4C9A-AFFF-55D6E47A0E76}"/>
                </a:ext>
              </a:extLst>
            </p:cNvPr>
            <p:cNvSpPr/>
            <p:nvPr userDrawn="1"/>
          </p:nvSpPr>
          <p:spPr>
            <a:xfrm>
              <a:off x="12355040" y="4386048"/>
              <a:ext cx="360000" cy="360000"/>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1" r:id="rId3"/>
    <p:sldLayoutId id="2147483833" r:id="rId4"/>
    <p:sldLayoutId id="2147483837" r:id="rId5"/>
    <p:sldLayoutId id="2147483834" r:id="rId6"/>
    <p:sldLayoutId id="2147483821" r:id="rId7"/>
    <p:sldLayoutId id="2147483877" r:id="rId8"/>
    <p:sldLayoutId id="2147483999" r:id="rId9"/>
    <p:sldLayoutId id="2147484000" r:id="rId10"/>
    <p:sldLayoutId id="2147484001" r:id="rId11"/>
    <p:sldLayoutId id="2147484002" r:id="rId12"/>
    <p:sldLayoutId id="2147484003" r:id="rId13"/>
    <p:sldLayoutId id="2147484004" r:id="rId14"/>
    <p:sldLayoutId id="2147484005" r:id="rId15"/>
    <p:sldLayoutId id="2147484008" r:id="rId16"/>
    <p:sldLayoutId id="2147484009" r:id="rId17"/>
    <p:sldLayoutId id="2147484010" r:id="rId18"/>
    <p:sldLayoutId id="2147484012" r:id="rId19"/>
    <p:sldLayoutId id="2147484049" r:id="rId20"/>
    <p:sldLayoutId id="2147484050" r:id="rId2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8368" y="584884"/>
            <a:ext cx="11235267" cy="1188507"/>
          </a:xfrm>
          <a:prstGeom prst="rect">
            <a:avLst/>
          </a:prstGeom>
        </p:spPr>
        <p:txBody>
          <a:bodyPr vert="horz" lIns="0" tIns="0" rIns="0" bIns="0" rtlCol="0" anchor="t" anchorCtr="0">
            <a:noAutofit/>
          </a:bodyPr>
          <a:lstStyle/>
          <a:p>
            <a:r>
              <a:rPr lang="en-US" noProof="0" dirty="0"/>
              <a:t>Title</a:t>
            </a:r>
          </a:p>
        </p:txBody>
      </p:sp>
      <p:sp>
        <p:nvSpPr>
          <p:cNvPr id="3" name="Espace réservé du texte 2"/>
          <p:cNvSpPr>
            <a:spLocks noGrp="1"/>
          </p:cNvSpPr>
          <p:nvPr>
            <p:ph type="body" idx="1"/>
          </p:nvPr>
        </p:nvSpPr>
        <p:spPr bwMode="gray">
          <a:xfrm>
            <a:off x="478367" y="2468895"/>
            <a:ext cx="11235267" cy="3408379"/>
          </a:xfrm>
          <a:prstGeom prst="rect">
            <a:avLst/>
          </a:prstGeom>
        </p:spPr>
        <p:txBody>
          <a:bodyPr vert="horz" lIns="0" tIns="0" rIns="0" bIns="0" rtlCol="0" anchor="t" anchorCtr="0">
            <a:noAutofit/>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Espace réservé de la date 3"/>
          <p:cNvSpPr>
            <a:spLocks noGrp="1"/>
          </p:cNvSpPr>
          <p:nvPr>
            <p:ph type="dt" sz="half" idx="2"/>
          </p:nvPr>
        </p:nvSpPr>
        <p:spPr bwMode="gray">
          <a:xfrm>
            <a:off x="0" y="6405033"/>
            <a:ext cx="478368" cy="452968"/>
          </a:xfrm>
          <a:prstGeom prst="rect">
            <a:avLst/>
          </a:prstGeom>
        </p:spPr>
        <p:txBody>
          <a:bodyPr vert="horz" lIns="0" tIns="0" rIns="0" bIns="0" rtlCol="0" anchor="ctr" anchorCtr="0">
            <a:noAutofit/>
          </a:bodyPr>
          <a:lstStyle>
            <a:lvl1pPr algn="ct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3"/>
          </p:nvPr>
        </p:nvSpPr>
        <p:spPr bwMode="gray">
          <a:xfrm>
            <a:off x="680561" y="6069294"/>
            <a:ext cx="9120000" cy="335740"/>
          </a:xfrm>
          <a:prstGeom prst="rect">
            <a:avLst/>
          </a:prstGeom>
        </p:spPr>
        <p:txBody>
          <a:bodyPr vert="horz" lIns="0" tIns="0" rIns="0" bIns="0" rtlCol="0" anchor="b" anchorCtr="0">
            <a:noAutofit/>
          </a:bodyPr>
          <a:lstStyle>
            <a:lvl1pPr algn="l">
              <a:defRPr sz="1067">
                <a:solidFill>
                  <a:schemeClr val="accent4"/>
                </a:solidFill>
              </a:defRPr>
            </a:lvl1pPr>
          </a:lstStyle>
          <a:p>
            <a:endParaRPr lang="en-US" dirty="0"/>
          </a:p>
        </p:txBody>
      </p:sp>
      <p:sp>
        <p:nvSpPr>
          <p:cNvPr id="6" name="Espace réservé du numéro de diapositive 5"/>
          <p:cNvSpPr>
            <a:spLocks noGrp="1"/>
          </p:cNvSpPr>
          <p:nvPr>
            <p:ph type="sldNum" sz="quarter" idx="4"/>
          </p:nvPr>
        </p:nvSpPr>
        <p:spPr bwMode="gray">
          <a:xfrm>
            <a:off x="-677" y="6069294"/>
            <a:ext cx="576080" cy="335740"/>
          </a:xfrm>
          <a:prstGeom prst="rect">
            <a:avLst/>
          </a:prstGeom>
        </p:spPr>
        <p:txBody>
          <a:bodyPr vert="horz" lIns="0" tIns="0" rIns="0" bIns="0" rtlCol="0" anchor="b" anchorCtr="0">
            <a:noAutofit/>
          </a:bodyPr>
          <a:lstStyle>
            <a:lvl1pPr algn="r">
              <a:defRPr sz="1067">
                <a:solidFill>
                  <a:schemeClr val="accent4"/>
                </a:solidFill>
              </a:defRPr>
            </a:lvl1pPr>
          </a:lstStyle>
          <a:p>
            <a:fld id="{733122C9-A0B9-462F-8757-0847AD287B63}" type="slidenum">
              <a:rPr lang="en-US" noProof="0" smtClean="0"/>
              <a:pPr/>
              <a:t>‹#›</a:t>
            </a:fld>
            <a:endParaRPr lang="en-US" noProof="0" dirty="0"/>
          </a:p>
        </p:txBody>
      </p:sp>
      <p:pic>
        <p:nvPicPr>
          <p:cNvPr id="8" name="Image 7"/>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bwMode="gray">
          <a:xfrm>
            <a:off x="10650964" y="6157107"/>
            <a:ext cx="1104000" cy="248600"/>
          </a:xfrm>
          <a:prstGeom prst="rect">
            <a:avLst/>
          </a:prstGeom>
        </p:spPr>
      </p:pic>
    </p:spTree>
    <p:extLst>
      <p:ext uri="{BB962C8B-B14F-4D97-AF65-F5344CB8AC3E}">
        <p14:creationId xmlns:p14="http://schemas.microsoft.com/office/powerpoint/2010/main" val="161863061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sldNum="0" hdr="0" ftr="0" dt="0"/>
  <p:txStyles>
    <p:titleStyle>
      <a:lvl1pPr algn="l" defTabSz="1219170" rtl="0" eaLnBrk="1" latinLnBrk="0" hangingPunct="1">
        <a:lnSpc>
          <a:spcPct val="90000"/>
        </a:lnSpc>
        <a:spcBef>
          <a:spcPct val="0"/>
        </a:spcBef>
        <a:buNone/>
        <a:defRPr sz="2667" b="1" kern="1200">
          <a:solidFill>
            <a:schemeClr val="accent5"/>
          </a:solidFill>
          <a:latin typeface="+mj-lt"/>
          <a:ea typeface="+mj-ea"/>
          <a:cs typeface="+mj-cs"/>
        </a:defRPr>
      </a:lvl1pPr>
    </p:titleStyle>
    <p:bodyStyle>
      <a:lvl1pPr marL="0" indent="0" algn="ctr" defTabSz="1219170" rtl="0" eaLnBrk="1" latinLnBrk="0" hangingPunct="1">
        <a:lnSpc>
          <a:spcPct val="100000"/>
        </a:lnSpc>
        <a:spcBef>
          <a:spcPts val="0"/>
        </a:spcBef>
        <a:buFont typeface="Arial" pitchFamily="34" charset="0"/>
        <a:buNone/>
        <a:defRPr sz="1467" kern="1200">
          <a:solidFill>
            <a:schemeClr val="accent4"/>
          </a:solidFill>
          <a:latin typeface="+mn-lt"/>
          <a:ea typeface="+mn-ea"/>
          <a:cs typeface="+mn-cs"/>
        </a:defRPr>
      </a:lvl1pPr>
      <a:lvl2pPr marL="146047" indent="-146047" algn="ctr" defTabSz="1219170" rtl="0" eaLnBrk="1" latinLnBrk="0" hangingPunct="1">
        <a:lnSpc>
          <a:spcPct val="100000"/>
        </a:lnSpc>
        <a:spcBef>
          <a:spcPts val="0"/>
        </a:spcBef>
        <a:buFont typeface="Arial" pitchFamily="34" charset="0"/>
        <a:buChar char="•"/>
        <a:defRPr sz="1467" kern="1200">
          <a:solidFill>
            <a:schemeClr val="accent4"/>
          </a:solidFill>
          <a:latin typeface="+mn-lt"/>
          <a:ea typeface="+mn-ea"/>
          <a:cs typeface="+mn-cs"/>
        </a:defRPr>
      </a:lvl2pPr>
      <a:lvl3pPr marL="0" indent="0" algn="l" defTabSz="1219170" rtl="0" eaLnBrk="1" latinLnBrk="0" hangingPunct="1">
        <a:lnSpc>
          <a:spcPct val="100000"/>
        </a:lnSpc>
        <a:spcBef>
          <a:spcPts val="0"/>
        </a:spcBef>
        <a:buSzPct val="100000"/>
        <a:buFont typeface="Arial" pitchFamily="34" charset="0"/>
        <a:buNone/>
        <a:defRPr sz="1467" kern="1200">
          <a:solidFill>
            <a:schemeClr val="accent4"/>
          </a:solidFill>
          <a:latin typeface="+mn-lt"/>
          <a:ea typeface="+mn-ea"/>
          <a:cs typeface="+mn-cs"/>
        </a:defRPr>
      </a:lvl3pPr>
      <a:lvl4pPr marL="143996" indent="-143996" algn="l" defTabSz="1219170" rtl="0" eaLnBrk="1" latinLnBrk="0" hangingPunct="1">
        <a:lnSpc>
          <a:spcPct val="100000"/>
        </a:lnSpc>
        <a:spcBef>
          <a:spcPts val="0"/>
        </a:spcBef>
        <a:buSzPct val="100000"/>
        <a:buFont typeface="Arial" pitchFamily="34" charset="0"/>
        <a:buChar char="•"/>
        <a:defRPr sz="1467" kern="1200">
          <a:solidFill>
            <a:schemeClr val="accent4"/>
          </a:solidFill>
          <a:latin typeface="+mn-lt"/>
          <a:ea typeface="+mn-ea"/>
          <a:cs typeface="+mn-cs"/>
        </a:defRPr>
      </a:lvl4pPr>
      <a:lvl5pPr marL="287993" indent="-143996" algn="l" defTabSz="1219170" rtl="0" eaLnBrk="1" latinLnBrk="0" hangingPunct="1">
        <a:lnSpc>
          <a:spcPct val="100000"/>
        </a:lnSpc>
        <a:spcBef>
          <a:spcPts val="0"/>
        </a:spcBef>
        <a:buSzPct val="100000"/>
        <a:buFont typeface="Arial" pitchFamily="34" charset="0"/>
        <a:buChar char="•"/>
        <a:tabLst/>
        <a:defRPr sz="1467" kern="1200">
          <a:solidFill>
            <a:schemeClr val="accent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emf"/><Relationship Id="rId2" Type="http://schemas.openxmlformats.org/officeDocument/2006/relationships/slideLayout" Target="../slideLayouts/slideLayout20.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emf"/><Relationship Id="rId2" Type="http://schemas.openxmlformats.org/officeDocument/2006/relationships/slideLayout" Target="../slideLayouts/slideLayout20.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image" Target="../media/image24.emf"/><Relationship Id="rId4" Type="http://schemas.openxmlformats.org/officeDocument/2006/relationships/oleObject" Target="../embeddings/Microsoft_Excel_97-2003_Worksheet.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car, mountain, vehicle&#10;&#10;Description automatically generated">
            <a:extLst>
              <a:ext uri="{FF2B5EF4-FFF2-40B4-BE49-F238E27FC236}">
                <a16:creationId xmlns:a16="http://schemas.microsoft.com/office/drawing/2014/main" id="{6D92E4EC-3C30-4A58-8551-202BDCA77C90}"/>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10634" y="0"/>
            <a:ext cx="12202633" cy="6858000"/>
          </a:xfrm>
        </p:spPr>
      </p:pic>
      <p:sp>
        <p:nvSpPr>
          <p:cNvPr id="13" name="Graphic 13">
            <a:extLst>
              <a:ext uri="{FF2B5EF4-FFF2-40B4-BE49-F238E27FC236}">
                <a16:creationId xmlns:a16="http://schemas.microsoft.com/office/drawing/2014/main" id="{142D2CEA-902B-4DBF-A65C-3D5498D4335F}"/>
              </a:ext>
            </a:extLst>
          </p:cNvPr>
          <p:cNvSpPr>
            <a:spLocks/>
          </p:cNvSpPr>
          <p:nvPr/>
        </p:nvSpPr>
        <p:spPr>
          <a:xfrm rot="21365793">
            <a:off x="3937534" y="638224"/>
            <a:ext cx="8351985" cy="6323030"/>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2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12" name="Subtitle 11">
            <a:extLst>
              <a:ext uri="{FF2B5EF4-FFF2-40B4-BE49-F238E27FC236}">
                <a16:creationId xmlns:a16="http://schemas.microsoft.com/office/drawing/2014/main" id="{B28D4135-3F0B-4D5A-ADA3-87022F8C1959}"/>
              </a:ext>
            </a:extLst>
          </p:cNvPr>
          <p:cNvSpPr>
            <a:spLocks noGrp="1"/>
          </p:cNvSpPr>
          <p:nvPr>
            <p:ph type="subTitle" idx="1"/>
          </p:nvPr>
        </p:nvSpPr>
        <p:spPr/>
        <p:txBody>
          <a:bodyPr/>
          <a:lstStyle/>
          <a:p>
            <a:endParaRPr lang="en-GB" dirty="0"/>
          </a:p>
        </p:txBody>
      </p:sp>
      <p:sp>
        <p:nvSpPr>
          <p:cNvPr id="11" name="Title 10">
            <a:extLst>
              <a:ext uri="{FF2B5EF4-FFF2-40B4-BE49-F238E27FC236}">
                <a16:creationId xmlns:a16="http://schemas.microsoft.com/office/drawing/2014/main" id="{33940544-1F8D-47E0-8BF8-BEED038F26D9}"/>
              </a:ext>
            </a:extLst>
          </p:cNvPr>
          <p:cNvSpPr>
            <a:spLocks noGrp="1"/>
          </p:cNvSpPr>
          <p:nvPr>
            <p:ph type="ctrTitle"/>
          </p:nvPr>
        </p:nvSpPr>
        <p:spPr>
          <a:xfrm>
            <a:off x="404813" y="2847127"/>
            <a:ext cx="11386134" cy="1661993"/>
          </a:xfrm>
        </p:spPr>
        <p:txBody>
          <a:bodyPr/>
          <a:lstStyle/>
          <a:p>
            <a:r>
              <a:rPr lang="en-GB" dirty="0">
                <a:latin typeface="Arial" panose="020B0604020202020204" pitchFamily="34" charset="0"/>
              </a:rPr>
              <a:t>Project Review ( M review) Template</a:t>
            </a:r>
          </a:p>
        </p:txBody>
      </p:sp>
      <p:pic>
        <p:nvPicPr>
          <p:cNvPr id="10" name="Image 9">
            <a:extLst>
              <a:ext uri="{FF2B5EF4-FFF2-40B4-BE49-F238E27FC236}">
                <a16:creationId xmlns:a16="http://schemas.microsoft.com/office/drawing/2014/main" id="{2DD789CD-C121-4CEA-B184-171C30324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80000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Defect Density – Phase Wise Trend</a:t>
            </a:r>
          </a:p>
        </p:txBody>
      </p:sp>
      <p:graphicFrame>
        <p:nvGraphicFramePr>
          <p:cNvPr id="4" name="Object 7">
            <a:extLst>
              <a:ext uri="{FF2B5EF4-FFF2-40B4-BE49-F238E27FC236}">
                <a16:creationId xmlns:a16="http://schemas.microsoft.com/office/drawing/2014/main" id="{1A8DAE10-B71E-474E-BDBE-885533A36652}"/>
              </a:ext>
            </a:extLst>
          </p:cNvPr>
          <p:cNvGraphicFramePr>
            <a:graphicFrameLocks noChangeAspect="1"/>
          </p:cNvGraphicFramePr>
          <p:nvPr/>
        </p:nvGraphicFramePr>
        <p:xfrm>
          <a:off x="2324608" y="973020"/>
          <a:ext cx="7808349" cy="4911961"/>
        </p:xfrm>
        <a:graphic>
          <a:graphicData uri="http://schemas.openxmlformats.org/presentationml/2006/ole">
            <mc:AlternateContent xmlns:mc="http://schemas.openxmlformats.org/markup-compatibility/2006">
              <mc:Choice xmlns:v="urn:schemas-microsoft-com:vml" Requires="v">
                <p:oleObj spid="_x0000_s35842" name="Worksheet" r:id="rId4" imgW="3467121" imgH="2181333" progId="Excel.Sheet.8">
                  <p:embed/>
                </p:oleObj>
              </mc:Choice>
              <mc:Fallback>
                <p:oleObj name="Worksheet" r:id="rId4" imgW="3467121" imgH="2181333" progId="Excel.Sheet.8">
                  <p:embed/>
                  <p:pic>
                    <p:nvPicPr>
                      <p:cNvPr id="4" name="Object 7">
                        <a:extLst>
                          <a:ext uri="{FF2B5EF4-FFF2-40B4-BE49-F238E27FC236}">
                            <a16:creationId xmlns:a16="http://schemas.microsoft.com/office/drawing/2014/main" id="{1A8DAE10-B71E-474E-BDBE-885533A36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608" y="973020"/>
                        <a:ext cx="7808349" cy="49119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219623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Other Measures</a:t>
            </a:r>
          </a:p>
        </p:txBody>
      </p:sp>
      <p:sp>
        <p:nvSpPr>
          <p:cNvPr id="10" name="Text Placeholder 5">
            <a:extLst>
              <a:ext uri="{FF2B5EF4-FFF2-40B4-BE49-F238E27FC236}">
                <a16:creationId xmlns:a16="http://schemas.microsoft.com/office/drawing/2014/main" id="{501B3C88-0584-44F0-B161-8A7B27164D4E}"/>
              </a:ext>
            </a:extLst>
          </p:cNvPr>
          <p:cNvSpPr txBox="1">
            <a:spLocks/>
          </p:cNvSpPr>
          <p:nvPr/>
        </p:nvSpPr>
        <p:spPr>
          <a:xfrm>
            <a:off x="184584" y="966104"/>
            <a:ext cx="9666419" cy="1670807"/>
          </a:xfrm>
          <a:prstGeom prst="rect">
            <a:avLst/>
          </a:prstGeom>
        </p:spPr>
        <p:txBody>
          <a:bodyPr/>
          <a:lstStyle>
            <a:lvl1pPr marL="486013" indent="-486013" algn="l" defTabSz="648019" rtl="0" eaLnBrk="1" latinLnBrk="0" hangingPunct="1">
              <a:spcBef>
                <a:spcPct val="20000"/>
              </a:spcBef>
              <a:buFont typeface="Arial"/>
              <a:buChar char="•"/>
              <a:defRPr sz="4601" kern="1200">
                <a:solidFill>
                  <a:schemeClr val="tx1"/>
                </a:solidFill>
                <a:latin typeface="+mn-lt"/>
                <a:ea typeface="+mn-ea"/>
                <a:cs typeface="+mn-cs"/>
              </a:defRPr>
            </a:lvl1pPr>
            <a:lvl2pPr marL="1053030" indent="-405012" algn="l" defTabSz="648019" rtl="0" eaLnBrk="1" latinLnBrk="0" hangingPunct="1">
              <a:spcBef>
                <a:spcPct val="20000"/>
              </a:spcBef>
              <a:buFont typeface="Arial"/>
              <a:buChar char="–"/>
              <a:defRPr sz="4001" kern="1200">
                <a:solidFill>
                  <a:schemeClr val="tx1"/>
                </a:solidFill>
                <a:latin typeface="+mn-lt"/>
                <a:ea typeface="+mn-ea"/>
                <a:cs typeface="+mn-cs"/>
              </a:defRPr>
            </a:lvl2pPr>
            <a:lvl3pPr marL="1620047" indent="-324010" algn="l" defTabSz="648019" rtl="0" eaLnBrk="1" latinLnBrk="0" hangingPunct="1">
              <a:spcBef>
                <a:spcPct val="20000"/>
              </a:spcBef>
              <a:buFont typeface="Arial"/>
              <a:buChar char="•"/>
              <a:defRPr sz="3401" kern="1200">
                <a:solidFill>
                  <a:schemeClr val="tx1"/>
                </a:solidFill>
                <a:latin typeface="+mn-lt"/>
                <a:ea typeface="+mn-ea"/>
                <a:cs typeface="+mn-cs"/>
              </a:defRPr>
            </a:lvl3pPr>
            <a:lvl4pPr marL="2268065" indent="-324010" algn="l" defTabSz="648019" rtl="0" eaLnBrk="1" latinLnBrk="0" hangingPunct="1">
              <a:spcBef>
                <a:spcPct val="20000"/>
              </a:spcBef>
              <a:buFont typeface="Arial"/>
              <a:buChar char="–"/>
              <a:defRPr sz="2801" kern="1200">
                <a:solidFill>
                  <a:schemeClr val="tx1"/>
                </a:solidFill>
                <a:latin typeface="+mn-lt"/>
                <a:ea typeface="+mn-ea"/>
                <a:cs typeface="+mn-cs"/>
              </a:defRPr>
            </a:lvl4pPr>
            <a:lvl5pPr marL="2916083" indent="-324010" algn="l" defTabSz="648019" rtl="0" eaLnBrk="1" latinLnBrk="0" hangingPunct="1">
              <a:spcBef>
                <a:spcPct val="20000"/>
              </a:spcBef>
              <a:buFont typeface="Arial"/>
              <a:buChar char="»"/>
              <a:defRPr sz="2801" kern="1200">
                <a:solidFill>
                  <a:schemeClr val="tx1"/>
                </a:solidFill>
                <a:latin typeface="+mn-lt"/>
                <a:ea typeface="+mn-ea"/>
                <a:cs typeface="+mn-cs"/>
              </a:defRPr>
            </a:lvl5pPr>
            <a:lvl6pPr marL="3564102" indent="-324010" algn="l" defTabSz="648019" rtl="0" eaLnBrk="1" latinLnBrk="0" hangingPunct="1">
              <a:spcBef>
                <a:spcPct val="20000"/>
              </a:spcBef>
              <a:buFont typeface="Arial"/>
              <a:buChar char="•"/>
              <a:defRPr sz="2801" kern="1200">
                <a:solidFill>
                  <a:schemeClr val="tx1"/>
                </a:solidFill>
                <a:latin typeface="+mn-lt"/>
                <a:ea typeface="+mn-ea"/>
                <a:cs typeface="+mn-cs"/>
              </a:defRPr>
            </a:lvl6pPr>
            <a:lvl7pPr marL="4212121" indent="-324010" algn="l" defTabSz="648019" rtl="0" eaLnBrk="1" latinLnBrk="0" hangingPunct="1">
              <a:spcBef>
                <a:spcPct val="20000"/>
              </a:spcBef>
              <a:buFont typeface="Arial"/>
              <a:buChar char="•"/>
              <a:defRPr sz="2801" kern="1200">
                <a:solidFill>
                  <a:schemeClr val="tx1"/>
                </a:solidFill>
                <a:latin typeface="+mn-lt"/>
                <a:ea typeface="+mn-ea"/>
                <a:cs typeface="+mn-cs"/>
              </a:defRPr>
            </a:lvl7pPr>
            <a:lvl8pPr marL="4860140" indent="-324010" algn="l" defTabSz="648019" rtl="0" eaLnBrk="1" latinLnBrk="0" hangingPunct="1">
              <a:spcBef>
                <a:spcPct val="20000"/>
              </a:spcBef>
              <a:buFont typeface="Arial"/>
              <a:buChar char="•"/>
              <a:defRPr sz="2801" kern="1200">
                <a:solidFill>
                  <a:schemeClr val="tx1"/>
                </a:solidFill>
                <a:latin typeface="+mn-lt"/>
                <a:ea typeface="+mn-ea"/>
                <a:cs typeface="+mn-cs"/>
              </a:defRPr>
            </a:lvl8pPr>
            <a:lvl9pPr marL="5508158" indent="-324010" algn="l" defTabSz="648019" rtl="0" eaLnBrk="1" latinLnBrk="0" hangingPunct="1">
              <a:spcBef>
                <a:spcPct val="20000"/>
              </a:spcBef>
              <a:buFont typeface="Arial"/>
              <a:buChar char="•"/>
              <a:defRPr sz="2801" kern="1200">
                <a:solidFill>
                  <a:schemeClr val="tx1"/>
                </a:solidFill>
                <a:latin typeface="+mn-lt"/>
                <a:ea typeface="+mn-ea"/>
                <a:cs typeface="+mn-cs"/>
              </a:defRPr>
            </a:lvl9pPr>
          </a:lstStyle>
          <a:p>
            <a:pPr marL="0" indent="0">
              <a:buNone/>
            </a:pPr>
            <a:r>
              <a:rPr lang="en-US" sz="1467" dirty="0">
                <a:latin typeface="Arial" panose="020B0604020202020204" pitchFamily="34" charset="0"/>
                <a:cs typeface="Arial" panose="020B0604020202020204" pitchFamily="34" charset="0"/>
              </a:rPr>
              <a:t>&lt;Other Measures like</a:t>
            </a:r>
          </a:p>
          <a:p>
            <a:pPr marL="0" indent="0">
              <a:buNone/>
            </a:pPr>
            <a:r>
              <a:rPr lang="en-US" sz="1467" dirty="0">
                <a:latin typeface="Arial" panose="020B0604020202020204" pitchFamily="34" charset="0"/>
                <a:cs typeface="Arial" panose="020B0604020202020204" pitchFamily="34" charset="0"/>
              </a:rPr>
              <a:t>Review Effort</a:t>
            </a:r>
          </a:p>
          <a:p>
            <a:pPr marL="0" indent="0">
              <a:buNone/>
            </a:pPr>
            <a:r>
              <a:rPr lang="en-US" sz="1467" dirty="0">
                <a:latin typeface="Arial" panose="020B0604020202020204" pitchFamily="34" charset="0"/>
                <a:cs typeface="Arial" panose="020B0604020202020204" pitchFamily="34" charset="0"/>
              </a:rPr>
              <a:t>COQ</a:t>
            </a:r>
          </a:p>
          <a:p>
            <a:pPr marL="0" indent="0">
              <a:buNone/>
            </a:pPr>
            <a:r>
              <a:rPr lang="en-US" sz="1467" dirty="0">
                <a:latin typeface="Arial" panose="020B0604020202020204" pitchFamily="34" charset="0"/>
                <a:cs typeface="Arial" panose="020B0604020202020204" pitchFamily="34" charset="0"/>
              </a:rPr>
              <a:t>Effort Distribution </a:t>
            </a:r>
          </a:p>
          <a:p>
            <a:pPr marL="0" indent="0">
              <a:buNone/>
            </a:pPr>
            <a:r>
              <a:rPr lang="en-US" sz="1467" dirty="0">
                <a:latin typeface="Arial" panose="020B0604020202020204" pitchFamily="34" charset="0"/>
                <a:cs typeface="Arial" panose="020B0604020202020204" pitchFamily="34" charset="0"/>
              </a:rPr>
              <a:t>Productivity</a:t>
            </a:r>
          </a:p>
          <a:p>
            <a:pPr marL="0" indent="0">
              <a:buNone/>
            </a:pPr>
            <a:r>
              <a:rPr lang="en-US" sz="1467" dirty="0">
                <a:latin typeface="Arial" panose="020B0604020202020204" pitchFamily="34" charset="0"/>
                <a:cs typeface="Arial" panose="020B0604020202020204" pitchFamily="34" charset="0"/>
              </a:rPr>
              <a:t>To be provided ( as applicable) &gt; </a:t>
            </a:r>
          </a:p>
          <a:p>
            <a:pPr marL="0" indent="0">
              <a:buNone/>
            </a:pPr>
            <a:endParaRPr lang="en-US" sz="1467"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4D831F7-895E-42F9-909A-A413D7B2153F}"/>
              </a:ext>
            </a:extLst>
          </p:cNvPr>
          <p:cNvGraphicFramePr>
            <a:graphicFrameLocks noGrp="1"/>
          </p:cNvGraphicFramePr>
          <p:nvPr>
            <p:extLst>
              <p:ext uri="{D42A27DB-BD31-4B8C-83A1-F6EECF244321}">
                <p14:modId xmlns:p14="http://schemas.microsoft.com/office/powerpoint/2010/main" val="4041393764"/>
              </p:ext>
            </p:extLst>
          </p:nvPr>
        </p:nvGraphicFramePr>
        <p:xfrm>
          <a:off x="852461" y="2880772"/>
          <a:ext cx="10487079" cy="2366043"/>
        </p:xfrm>
        <a:graphic>
          <a:graphicData uri="http://schemas.openxmlformats.org/drawingml/2006/table">
            <a:tbl>
              <a:tblPr>
                <a:tableStyleId>{5DA37D80-6434-44D0-A028-1B22A696006F}</a:tableStyleId>
              </a:tblPr>
              <a:tblGrid>
                <a:gridCol w="3081025">
                  <a:extLst>
                    <a:ext uri="{9D8B030D-6E8A-4147-A177-3AD203B41FA5}">
                      <a16:colId xmlns:a16="http://schemas.microsoft.com/office/drawing/2014/main" val="20000"/>
                    </a:ext>
                  </a:extLst>
                </a:gridCol>
                <a:gridCol w="1480319">
                  <a:extLst>
                    <a:ext uri="{9D8B030D-6E8A-4147-A177-3AD203B41FA5}">
                      <a16:colId xmlns:a16="http://schemas.microsoft.com/office/drawing/2014/main" val="20001"/>
                    </a:ext>
                  </a:extLst>
                </a:gridCol>
                <a:gridCol w="1482549">
                  <a:extLst>
                    <a:ext uri="{9D8B030D-6E8A-4147-A177-3AD203B41FA5}">
                      <a16:colId xmlns:a16="http://schemas.microsoft.com/office/drawing/2014/main" val="20002"/>
                    </a:ext>
                  </a:extLst>
                </a:gridCol>
                <a:gridCol w="1480319">
                  <a:extLst>
                    <a:ext uri="{9D8B030D-6E8A-4147-A177-3AD203B41FA5}">
                      <a16:colId xmlns:a16="http://schemas.microsoft.com/office/drawing/2014/main" val="20003"/>
                    </a:ext>
                  </a:extLst>
                </a:gridCol>
                <a:gridCol w="1482548">
                  <a:extLst>
                    <a:ext uri="{9D8B030D-6E8A-4147-A177-3AD203B41FA5}">
                      <a16:colId xmlns:a16="http://schemas.microsoft.com/office/drawing/2014/main" val="20004"/>
                    </a:ext>
                  </a:extLst>
                </a:gridCol>
                <a:gridCol w="1480319">
                  <a:extLst>
                    <a:ext uri="{9D8B030D-6E8A-4147-A177-3AD203B41FA5}">
                      <a16:colId xmlns:a16="http://schemas.microsoft.com/office/drawing/2014/main" val="20005"/>
                    </a:ext>
                  </a:extLst>
                </a:gridCol>
              </a:tblGrid>
              <a:tr h="434348">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PPI - &lt;Month &gt;</a:t>
                      </a:r>
                      <a:endParaRPr kumimoji="0" lang="en-US" sz="1600" b="0" i="0" u="none" strike="noStrike" cap="none" normalizeH="0" baseline="0" dirty="0">
                        <a:ln>
                          <a:noFill/>
                        </a:ln>
                        <a:solidFill>
                          <a:schemeClr val="tx1"/>
                        </a:solidFill>
                        <a:effectLst/>
                        <a:latin typeface="Arial" charset="0"/>
                        <a:cs typeface="Arial" charset="0"/>
                      </a:endParaRPr>
                    </a:p>
                  </a:txBody>
                  <a:tcPr marL="18000" marR="18000" marT="18000" marB="0" anchor="b"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633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Measure</a:t>
                      </a:r>
                      <a:endParaRPr kumimoji="0" lang="en-US" sz="1600" b="0" i="0" u="none" strike="noStrike" cap="none" normalizeH="0" baseline="0" dirty="0">
                        <a:ln>
                          <a:noFill/>
                        </a:ln>
                        <a:solidFill>
                          <a:schemeClr val="tx1"/>
                        </a:solidFill>
                        <a:effectLst/>
                        <a:latin typeface="Arial" charset="0"/>
                        <a:cs typeface="Arial" charset="0"/>
                      </a:endParaRPr>
                    </a:p>
                  </a:txBody>
                  <a:tcPr marL="18000" marR="18000" marT="180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&lt;Project 1&gt;</a:t>
                      </a:r>
                      <a:endParaRPr kumimoji="0" lang="en-US" sz="1600" b="0" i="0" u="none" strike="noStrike" cap="none" normalizeH="0" baseline="0" dirty="0">
                        <a:ln>
                          <a:noFill/>
                        </a:ln>
                        <a:solidFill>
                          <a:schemeClr val="tx1"/>
                        </a:solidFill>
                        <a:effectLst/>
                        <a:latin typeface="Arial" charset="0"/>
                        <a:cs typeface="Arial" charset="0"/>
                      </a:endParaRPr>
                    </a:p>
                  </a:txBody>
                  <a:tcPr marL="18000" marR="18000" marT="180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&lt;Project 2&gt;</a:t>
                      </a:r>
                      <a:endParaRPr kumimoji="0" lang="en-US" sz="1600" b="0" i="0" u="none" strike="noStrike" cap="none" normalizeH="0" baseline="0" dirty="0">
                        <a:ln>
                          <a:noFill/>
                        </a:ln>
                        <a:solidFill>
                          <a:schemeClr val="tx1"/>
                        </a:solidFill>
                        <a:effectLst/>
                        <a:latin typeface="Arial" charset="0"/>
                        <a:cs typeface="Arial" charset="0"/>
                      </a:endParaRPr>
                    </a:p>
                  </a:txBody>
                  <a:tcPr marL="18000" marR="18000" marT="180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&lt;Project 3&gt;</a:t>
                      </a:r>
                      <a:endParaRPr kumimoji="0" lang="en-US" sz="1600" b="0" i="0" u="none" strike="noStrike" cap="none" normalizeH="0" baseline="0" dirty="0">
                        <a:ln>
                          <a:noFill/>
                        </a:ln>
                        <a:solidFill>
                          <a:schemeClr val="tx1"/>
                        </a:solidFill>
                        <a:effectLst/>
                        <a:latin typeface="Arial" charset="0"/>
                        <a:cs typeface="Arial" charset="0"/>
                      </a:endParaRPr>
                    </a:p>
                  </a:txBody>
                  <a:tcPr marL="18000" marR="18000" marT="180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&lt;Project 4&gt;</a:t>
                      </a:r>
                      <a:endParaRPr kumimoji="0" lang="en-US" sz="1600" b="0" i="0" u="none" strike="noStrike" cap="none" normalizeH="0" baseline="0" dirty="0">
                        <a:ln>
                          <a:noFill/>
                        </a:ln>
                        <a:solidFill>
                          <a:schemeClr val="tx1"/>
                        </a:solidFill>
                        <a:effectLst/>
                        <a:latin typeface="Arial" charset="0"/>
                        <a:cs typeface="Arial" charset="0"/>
                      </a:endParaRPr>
                    </a:p>
                  </a:txBody>
                  <a:tcPr marL="18000" marR="18000" marT="180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chemeClr val="tx1"/>
                          </a:solidFill>
                          <a:effectLst/>
                        </a:rPr>
                        <a:t>&lt;Project 5&gt;</a:t>
                      </a:r>
                      <a:endParaRPr kumimoji="0" lang="en-US" sz="1600" b="0" i="0" u="none" strike="noStrike" cap="none" normalizeH="0" baseline="0" dirty="0">
                        <a:ln>
                          <a:noFill/>
                        </a:ln>
                        <a:solidFill>
                          <a:schemeClr val="tx1"/>
                        </a:solidFill>
                        <a:effectLst/>
                        <a:latin typeface="Arial" charset="0"/>
                        <a:cs typeface="Arial" charset="0"/>
                      </a:endParaRPr>
                    </a:p>
                  </a:txBody>
                  <a:tcPr marL="18000" marR="18000" marT="18000" marB="0" anchor="b" horzOverflow="overflow"/>
                </a:tc>
                <a:extLst>
                  <a:ext uri="{0D108BD9-81ED-4DB2-BD59-A6C34878D82A}">
                    <a16:rowId xmlns:a16="http://schemas.microsoft.com/office/drawing/2014/main" val="10001"/>
                  </a:ext>
                </a:extLst>
              </a:tr>
              <a:tr h="3863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rPr>
                        <a:t>OTACE</a:t>
                      </a:r>
                      <a:endParaRPr kumimoji="0" lang="en-US" sz="1600" b="0" i="0" u="none" strike="noStrike" cap="none" normalizeH="0" baseline="0" dirty="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rPr>
                        <a:t> </a:t>
                      </a:r>
                      <a:endParaRPr kumimoji="0" lang="en-US" sz="1600" b="0" i="0" u="none" strike="noStrike" cap="none" normalizeH="0" baseline="0" dirty="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rPr>
                        <a:t> </a:t>
                      </a:r>
                      <a:endParaRPr kumimoji="0" lang="en-US" sz="1600" b="0" i="0" u="none" strike="noStrike" cap="none" normalizeH="0" baseline="0" dirty="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extLst>
                  <a:ext uri="{0D108BD9-81ED-4DB2-BD59-A6C34878D82A}">
                    <a16:rowId xmlns:a16="http://schemas.microsoft.com/office/drawing/2014/main" val="10002"/>
                  </a:ext>
                </a:extLst>
              </a:tr>
              <a:tr h="3863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rPr>
                        <a:t>On Time Delivery (OTD)</a:t>
                      </a:r>
                      <a:endParaRPr kumimoji="0" lang="en-US" sz="1600" b="0" i="0" u="none" strike="noStrike" cap="none" normalizeH="0" baseline="0" dirty="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extLst>
                  <a:ext uri="{0D108BD9-81ED-4DB2-BD59-A6C34878D82A}">
                    <a16:rowId xmlns:a16="http://schemas.microsoft.com/office/drawing/2014/main" val="10003"/>
                  </a:ext>
                </a:extLst>
              </a:tr>
              <a:tr h="3863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SLA</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extLst>
                  <a:ext uri="{0D108BD9-81ED-4DB2-BD59-A6C34878D82A}">
                    <a16:rowId xmlns:a16="http://schemas.microsoft.com/office/drawing/2014/main" val="10004"/>
                  </a:ext>
                </a:extLst>
              </a:tr>
              <a:tr h="3863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PCS</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rPr>
                        <a:t> </a:t>
                      </a:r>
                      <a:endParaRPr kumimoji="0" lang="en-US" sz="1600" b="0" i="0" u="none" strike="noStrike" cap="none" normalizeH="0" baseline="0" dirty="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a:ln>
                            <a:noFill/>
                          </a:ln>
                          <a:solidFill>
                            <a:srgbClr val="000000"/>
                          </a:solidFill>
                          <a:effectLst/>
                        </a:rPr>
                        <a:t> </a:t>
                      </a:r>
                      <a:endParaRPr kumimoji="0" lang="en-US" sz="1600" b="0" i="0" u="none" strike="noStrike" cap="none" normalizeH="0" baseline="0">
                        <a:ln>
                          <a:noFill/>
                        </a:ln>
                        <a:solidFill>
                          <a:srgbClr val="000000"/>
                        </a:solidFill>
                        <a:effectLst/>
                        <a:latin typeface="Arial" charset="0"/>
                        <a:cs typeface="Arial" charset="0"/>
                      </a:endParaRPr>
                    </a:p>
                  </a:txBody>
                  <a:tcPr marL="18000" marR="18000" marT="180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u="none" strike="noStrike" cap="none" normalizeH="0" baseline="0" dirty="0">
                          <a:ln>
                            <a:noFill/>
                          </a:ln>
                          <a:solidFill>
                            <a:srgbClr val="000000"/>
                          </a:solidFill>
                          <a:effectLst/>
                        </a:rPr>
                        <a:t> </a:t>
                      </a:r>
                      <a:endParaRPr kumimoji="0" lang="en-US" sz="1600" b="0" i="0" u="none" strike="noStrike" cap="none" normalizeH="0" baseline="0" dirty="0">
                        <a:ln>
                          <a:noFill/>
                        </a:ln>
                        <a:solidFill>
                          <a:srgbClr val="000000"/>
                        </a:solidFill>
                        <a:effectLst/>
                        <a:latin typeface="Arial" charset="0"/>
                        <a:cs typeface="Arial" charset="0"/>
                      </a:endParaRPr>
                    </a:p>
                  </a:txBody>
                  <a:tcPr marL="18000" marR="18000" marT="18000" marB="0" anchor="b"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539596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TL9000 metrics</a:t>
            </a:r>
          </a:p>
        </p:txBody>
      </p:sp>
      <p:sp>
        <p:nvSpPr>
          <p:cNvPr id="5" name="Rectangle 4">
            <a:extLst>
              <a:ext uri="{FF2B5EF4-FFF2-40B4-BE49-F238E27FC236}">
                <a16:creationId xmlns:a16="http://schemas.microsoft.com/office/drawing/2014/main" id="{AAF3C031-CF3B-4FB0-A71F-5B52A0D7753A}"/>
              </a:ext>
            </a:extLst>
          </p:cNvPr>
          <p:cNvSpPr/>
          <p:nvPr/>
        </p:nvSpPr>
        <p:spPr>
          <a:xfrm>
            <a:off x="349504" y="1009032"/>
            <a:ext cx="6096000" cy="1267840"/>
          </a:xfrm>
          <a:prstGeom prst="rect">
            <a:avLst/>
          </a:prstGeom>
        </p:spPr>
        <p:txBody>
          <a:bodyPr/>
          <a:lstStyle/>
          <a:p>
            <a:pPr defTabSz="864004">
              <a:spcBef>
                <a:spcPct val="20000"/>
              </a:spcBef>
            </a:pPr>
            <a:r>
              <a:rPr lang="en-US" sz="1467" dirty="0">
                <a:latin typeface="Arial" panose="020B0604020202020204" pitchFamily="34" charset="0"/>
                <a:cs typeface="Arial" panose="020B0604020202020204" pitchFamily="34" charset="0"/>
              </a:rPr>
              <a:t>Number of Problem Reports – NPR per NU</a:t>
            </a:r>
          </a:p>
          <a:p>
            <a:pPr defTabSz="864004">
              <a:spcBef>
                <a:spcPct val="20000"/>
              </a:spcBef>
            </a:pPr>
            <a:r>
              <a:rPr lang="en-US" sz="1467" dirty="0">
                <a:latin typeface="Arial" panose="020B0604020202020204" pitchFamily="34" charset="0"/>
                <a:cs typeface="Arial" panose="020B0604020202020204" pitchFamily="34" charset="0"/>
              </a:rPr>
              <a:t>Fix Response Time - FRT</a:t>
            </a:r>
          </a:p>
          <a:p>
            <a:pPr defTabSz="864004">
              <a:spcBef>
                <a:spcPct val="20000"/>
              </a:spcBef>
            </a:pPr>
            <a:r>
              <a:rPr lang="en-US" sz="1467" dirty="0">
                <a:latin typeface="Arial" panose="020B0604020202020204" pitchFamily="34" charset="0"/>
                <a:cs typeface="Arial" panose="020B0604020202020204" pitchFamily="34" charset="0"/>
              </a:rPr>
              <a:t>Overdue Fix Response Time - OFR</a:t>
            </a:r>
          </a:p>
          <a:p>
            <a:pPr defTabSz="864004">
              <a:spcBef>
                <a:spcPct val="20000"/>
              </a:spcBef>
            </a:pPr>
            <a:r>
              <a:rPr lang="en-US" sz="1467" dirty="0">
                <a:latin typeface="Arial" panose="020B0604020202020204" pitchFamily="34" charset="0"/>
                <a:cs typeface="Arial" panose="020B0604020202020204" pitchFamily="34" charset="0"/>
              </a:rPr>
              <a:t>On-time Delivery - OTD</a:t>
            </a:r>
          </a:p>
          <a:p>
            <a:pPr defTabSz="864004">
              <a:spcBef>
                <a:spcPct val="20000"/>
              </a:spcBef>
            </a:pPr>
            <a:endParaRPr lang="en-US" sz="14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01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2 * 2 Matrix – HLD </a:t>
            </a:r>
          </a:p>
        </p:txBody>
      </p:sp>
      <p:graphicFrame>
        <p:nvGraphicFramePr>
          <p:cNvPr id="6" name="Object 7">
            <a:extLst>
              <a:ext uri="{FF2B5EF4-FFF2-40B4-BE49-F238E27FC236}">
                <a16:creationId xmlns:a16="http://schemas.microsoft.com/office/drawing/2014/main" id="{AE138354-410C-4827-A12F-9BC8ED91F875}"/>
              </a:ext>
            </a:extLst>
          </p:cNvPr>
          <p:cNvGraphicFramePr>
            <a:graphicFrameLocks noChangeAspect="1"/>
          </p:cNvGraphicFramePr>
          <p:nvPr>
            <p:extLst>
              <p:ext uri="{D42A27DB-BD31-4B8C-83A1-F6EECF244321}">
                <p14:modId xmlns:p14="http://schemas.microsoft.com/office/powerpoint/2010/main" val="2903045848"/>
              </p:ext>
            </p:extLst>
          </p:nvPr>
        </p:nvGraphicFramePr>
        <p:xfrm>
          <a:off x="3215680" y="906566"/>
          <a:ext cx="6619580" cy="3046194"/>
        </p:xfrm>
        <a:graphic>
          <a:graphicData uri="http://schemas.openxmlformats.org/presentationml/2006/ole">
            <mc:AlternateContent xmlns:mc="http://schemas.openxmlformats.org/markup-compatibility/2006">
              <mc:Choice xmlns:v="urn:schemas-microsoft-com:vml" Requires="v">
                <p:oleObj spid="_x0000_s36866" name="Chart" r:id="rId4" imgW="5793840" imgH="3240000" progId="Excel.Sheet.8">
                  <p:embed/>
                </p:oleObj>
              </mc:Choice>
              <mc:Fallback>
                <p:oleObj name="Chart" r:id="rId4" imgW="5793840" imgH="3240000" progId="Excel.Sheet.8">
                  <p:embed/>
                  <p:pic>
                    <p:nvPicPr>
                      <p:cNvPr id="6" name="Object 7">
                        <a:extLst>
                          <a:ext uri="{FF2B5EF4-FFF2-40B4-BE49-F238E27FC236}">
                            <a16:creationId xmlns:a16="http://schemas.microsoft.com/office/drawing/2014/main" id="{AE138354-410C-4827-A12F-9BC8ED91F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680" y="906566"/>
                        <a:ext cx="6619580" cy="3046194"/>
                      </a:xfrm>
                      <a:prstGeom prst="rect">
                        <a:avLst/>
                      </a:prstGeom>
                      <a:noFill/>
                      <a:ln>
                        <a:noFill/>
                      </a:ln>
                      <a:effectLst/>
                    </p:spPr>
                  </p:pic>
                </p:oleObj>
              </mc:Fallback>
            </mc:AlternateContent>
          </a:graphicData>
        </a:graphic>
      </p:graphicFrame>
      <p:graphicFrame>
        <p:nvGraphicFramePr>
          <p:cNvPr id="7" name="Object 9">
            <a:extLst>
              <a:ext uri="{FF2B5EF4-FFF2-40B4-BE49-F238E27FC236}">
                <a16:creationId xmlns:a16="http://schemas.microsoft.com/office/drawing/2014/main" id="{DC45BD72-151D-4E2C-86E9-D8A28175C88D}"/>
              </a:ext>
            </a:extLst>
          </p:cNvPr>
          <p:cNvGraphicFramePr>
            <a:graphicFrameLocks noChangeAspect="1"/>
          </p:cNvGraphicFramePr>
          <p:nvPr>
            <p:extLst>
              <p:ext uri="{D42A27DB-BD31-4B8C-83A1-F6EECF244321}">
                <p14:modId xmlns:p14="http://schemas.microsoft.com/office/powerpoint/2010/main" val="3771820600"/>
              </p:ext>
            </p:extLst>
          </p:nvPr>
        </p:nvGraphicFramePr>
        <p:xfrm>
          <a:off x="2927648" y="4294534"/>
          <a:ext cx="7273159" cy="2070013"/>
        </p:xfrm>
        <a:graphic>
          <a:graphicData uri="http://schemas.openxmlformats.org/presentationml/2006/ole">
            <mc:AlternateContent xmlns:mc="http://schemas.openxmlformats.org/markup-compatibility/2006">
              <mc:Choice xmlns:v="urn:schemas-microsoft-com:vml" Requires="v">
                <p:oleObj spid="_x0000_s36867" name="Worksheet" r:id="rId6" imgW="5580000" imgH="1530000" progId="Excel.Sheet.8">
                  <p:embed/>
                </p:oleObj>
              </mc:Choice>
              <mc:Fallback>
                <p:oleObj name="Worksheet" r:id="rId6" imgW="5580000" imgH="1530000" progId="Excel.Sheet.8">
                  <p:embed/>
                  <p:pic>
                    <p:nvPicPr>
                      <p:cNvPr id="7" name="Object 9">
                        <a:extLst>
                          <a:ext uri="{FF2B5EF4-FFF2-40B4-BE49-F238E27FC236}">
                            <a16:creationId xmlns:a16="http://schemas.microsoft.com/office/drawing/2014/main" id="{DC45BD72-151D-4E2C-86E9-D8A28175C8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648" y="4294534"/>
                        <a:ext cx="7273159" cy="2070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285077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2 * 2 Matrix – Code </a:t>
            </a:r>
          </a:p>
        </p:txBody>
      </p:sp>
      <p:graphicFrame>
        <p:nvGraphicFramePr>
          <p:cNvPr id="5" name="Object 8">
            <a:extLst>
              <a:ext uri="{FF2B5EF4-FFF2-40B4-BE49-F238E27FC236}">
                <a16:creationId xmlns:a16="http://schemas.microsoft.com/office/drawing/2014/main" id="{0536D29C-504F-4C39-942E-0C07F357AA03}"/>
              </a:ext>
            </a:extLst>
          </p:cNvPr>
          <p:cNvGraphicFramePr>
            <a:graphicFrameLocks noChangeAspect="1"/>
          </p:cNvGraphicFramePr>
          <p:nvPr>
            <p:extLst>
              <p:ext uri="{D42A27DB-BD31-4B8C-83A1-F6EECF244321}">
                <p14:modId xmlns:p14="http://schemas.microsoft.com/office/powerpoint/2010/main" val="2654260957"/>
              </p:ext>
            </p:extLst>
          </p:nvPr>
        </p:nvGraphicFramePr>
        <p:xfrm>
          <a:off x="3059113" y="754063"/>
          <a:ext cx="7423150" cy="3135312"/>
        </p:xfrm>
        <a:graphic>
          <a:graphicData uri="http://schemas.openxmlformats.org/presentationml/2006/ole">
            <mc:AlternateContent xmlns:mc="http://schemas.openxmlformats.org/markup-compatibility/2006">
              <mc:Choice xmlns:v="urn:schemas-microsoft-com:vml" Requires="v">
                <p:oleObj spid="_x0000_s37890" name="Worksheet" r:id="rId4" imgW="5793840" imgH="3240000" progId="Excel.Sheet.8">
                  <p:embed/>
                </p:oleObj>
              </mc:Choice>
              <mc:Fallback>
                <p:oleObj name="Worksheet" r:id="rId4" imgW="5793840" imgH="3240000" progId="Excel.Sheet.8">
                  <p:embed/>
                  <p:pic>
                    <p:nvPicPr>
                      <p:cNvPr id="5" name="Object 8">
                        <a:extLst>
                          <a:ext uri="{FF2B5EF4-FFF2-40B4-BE49-F238E27FC236}">
                            <a16:creationId xmlns:a16="http://schemas.microsoft.com/office/drawing/2014/main" id="{0536D29C-504F-4C39-942E-0C07F357A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754063"/>
                        <a:ext cx="7423150" cy="3135312"/>
                      </a:xfrm>
                      <a:prstGeom prst="rect">
                        <a:avLst/>
                      </a:prstGeom>
                      <a:noFill/>
                      <a:ln>
                        <a:noFill/>
                      </a:ln>
                      <a:effectLst/>
                    </p:spPr>
                  </p:pic>
                </p:oleObj>
              </mc:Fallback>
            </mc:AlternateContent>
          </a:graphicData>
        </a:graphic>
      </p:graphicFrame>
      <p:graphicFrame>
        <p:nvGraphicFramePr>
          <p:cNvPr id="9" name="Object 9">
            <a:extLst>
              <a:ext uri="{FF2B5EF4-FFF2-40B4-BE49-F238E27FC236}">
                <a16:creationId xmlns:a16="http://schemas.microsoft.com/office/drawing/2014/main" id="{6274580C-037B-4654-806F-E82F2AFAA085}"/>
              </a:ext>
            </a:extLst>
          </p:cNvPr>
          <p:cNvGraphicFramePr>
            <a:graphicFrameLocks noChangeAspect="1"/>
          </p:cNvGraphicFramePr>
          <p:nvPr>
            <p:extLst>
              <p:ext uri="{D42A27DB-BD31-4B8C-83A1-F6EECF244321}">
                <p14:modId xmlns:p14="http://schemas.microsoft.com/office/powerpoint/2010/main" val="1072992120"/>
              </p:ext>
            </p:extLst>
          </p:nvPr>
        </p:nvGraphicFramePr>
        <p:xfrm>
          <a:off x="3359696" y="4293096"/>
          <a:ext cx="6483663" cy="2219355"/>
        </p:xfrm>
        <a:graphic>
          <a:graphicData uri="http://schemas.openxmlformats.org/presentationml/2006/ole">
            <mc:AlternateContent xmlns:mc="http://schemas.openxmlformats.org/markup-compatibility/2006">
              <mc:Choice xmlns:v="urn:schemas-microsoft-com:vml" Requires="v">
                <p:oleObj spid="_x0000_s37891" name="Worksheet" r:id="rId6" imgW="5298840" imgH="2205000" progId="Excel.Sheet.8">
                  <p:embed/>
                </p:oleObj>
              </mc:Choice>
              <mc:Fallback>
                <p:oleObj name="Worksheet" r:id="rId6" imgW="5298840" imgH="2205000" progId="Excel.Sheet.8">
                  <p:embed/>
                  <p:pic>
                    <p:nvPicPr>
                      <p:cNvPr id="9" name="Object 9">
                        <a:extLst>
                          <a:ext uri="{FF2B5EF4-FFF2-40B4-BE49-F238E27FC236}">
                            <a16:creationId xmlns:a16="http://schemas.microsoft.com/office/drawing/2014/main" id="{6274580C-037B-4654-806F-E82F2AFAA0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9696" y="4293096"/>
                        <a:ext cx="6483663" cy="22193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346377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Highlights &amp; Any other Info</a:t>
            </a:r>
          </a:p>
        </p:txBody>
      </p:sp>
      <p:sp>
        <p:nvSpPr>
          <p:cNvPr id="3" name="Rectangle 2">
            <a:extLst>
              <a:ext uri="{FF2B5EF4-FFF2-40B4-BE49-F238E27FC236}">
                <a16:creationId xmlns:a16="http://schemas.microsoft.com/office/drawing/2014/main" id="{C5674EB4-FD28-4FA9-870C-C62BB78FFC31}"/>
              </a:ext>
            </a:extLst>
          </p:cNvPr>
          <p:cNvSpPr/>
          <p:nvPr/>
        </p:nvSpPr>
        <p:spPr>
          <a:xfrm>
            <a:off x="365760" y="1371219"/>
            <a:ext cx="6096000" cy="845360"/>
          </a:xfrm>
          <a:prstGeom prst="rect">
            <a:avLst/>
          </a:prstGeom>
        </p:spPr>
        <p:txBody>
          <a:bodyPr/>
          <a:lstStyle/>
          <a:p>
            <a:pPr defTabSz="864004">
              <a:spcBef>
                <a:spcPct val="20000"/>
              </a:spcBef>
            </a:pPr>
            <a:r>
              <a:rPr lang="en-US" sz="1467" dirty="0">
                <a:latin typeface="Arial" panose="020B0604020202020204" pitchFamily="34" charset="0"/>
                <a:cs typeface="Arial" panose="020B0604020202020204" pitchFamily="34" charset="0"/>
              </a:rPr>
              <a:t>Provide any highlight/ additional information like new project kicked off in the project, best practices followed etc..</a:t>
            </a:r>
          </a:p>
          <a:p>
            <a:pPr defTabSz="864004">
              <a:spcBef>
                <a:spcPct val="20000"/>
              </a:spcBef>
            </a:pPr>
            <a:endParaRPr lang="en-US" sz="14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4325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Issues</a:t>
            </a:r>
          </a:p>
        </p:txBody>
      </p:sp>
      <p:sp>
        <p:nvSpPr>
          <p:cNvPr id="3" name="Rectangle 2">
            <a:extLst>
              <a:ext uri="{FF2B5EF4-FFF2-40B4-BE49-F238E27FC236}">
                <a16:creationId xmlns:a16="http://schemas.microsoft.com/office/drawing/2014/main" id="{C5674EB4-FD28-4FA9-870C-C62BB78FFC31}"/>
              </a:ext>
            </a:extLst>
          </p:cNvPr>
          <p:cNvSpPr/>
          <p:nvPr/>
        </p:nvSpPr>
        <p:spPr>
          <a:xfrm>
            <a:off x="365760" y="1371219"/>
            <a:ext cx="6096000" cy="845360"/>
          </a:xfrm>
          <a:prstGeom prst="rect">
            <a:avLst/>
          </a:prstGeom>
        </p:spPr>
        <p:txBody>
          <a:bodyPr/>
          <a:lstStyle/>
          <a:p>
            <a:r>
              <a:rPr lang="en-US" sz="1467" dirty="0">
                <a:latin typeface="Arial" pitchFamily="34" charset="0"/>
                <a:cs typeface="Arial" pitchFamily="34" charset="0"/>
              </a:rPr>
              <a:t>Provide any Issues/ Pending for closure in this slide</a:t>
            </a:r>
          </a:p>
          <a:p>
            <a:endParaRPr lang="en-US" sz="1467" dirty="0"/>
          </a:p>
        </p:txBody>
      </p:sp>
    </p:spTree>
    <p:extLst>
      <p:ext uri="{BB962C8B-B14F-4D97-AF65-F5344CB8AC3E}">
        <p14:creationId xmlns:p14="http://schemas.microsoft.com/office/powerpoint/2010/main" val="33249205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AGENDA</a:t>
            </a:r>
          </a:p>
        </p:txBody>
      </p:sp>
      <p:sp>
        <p:nvSpPr>
          <p:cNvPr id="5" name="Rectangle 4">
            <a:extLst>
              <a:ext uri="{FF2B5EF4-FFF2-40B4-BE49-F238E27FC236}">
                <a16:creationId xmlns:a16="http://schemas.microsoft.com/office/drawing/2014/main" id="{BBDAE2A7-1F11-4672-8363-AA051455C4BA}"/>
              </a:ext>
            </a:extLst>
          </p:cNvPr>
          <p:cNvSpPr/>
          <p:nvPr/>
        </p:nvSpPr>
        <p:spPr>
          <a:xfrm>
            <a:off x="623392" y="980728"/>
            <a:ext cx="5904656" cy="2759986"/>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Metrics Dashboard</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Project health Status </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Support  Metrics</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Operational Efficiency</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Phase wise summary </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TL9000 Metrics</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2 * 2 Matrix</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Quality Issues / Action Items</a:t>
            </a:r>
          </a:p>
        </p:txBody>
      </p:sp>
    </p:spTree>
    <p:extLst>
      <p:ext uri="{BB962C8B-B14F-4D97-AF65-F5344CB8AC3E}">
        <p14:creationId xmlns:p14="http://schemas.microsoft.com/office/powerpoint/2010/main" val="33971386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AU" sz="2667" dirty="0">
                <a:solidFill>
                  <a:schemeClr val="accent1"/>
                </a:solidFill>
                <a:latin typeface="Arial" panose="020B0604020202020204" pitchFamily="34" charset="0"/>
                <a:cs typeface="Arial" panose="020B0604020202020204" pitchFamily="34" charset="0"/>
              </a:rPr>
              <a:t>Q-C-D</a:t>
            </a:r>
          </a:p>
        </p:txBody>
      </p:sp>
      <p:sp>
        <p:nvSpPr>
          <p:cNvPr id="7" name="Text Placeholder 5">
            <a:extLst>
              <a:ext uri="{FF2B5EF4-FFF2-40B4-BE49-F238E27FC236}">
                <a16:creationId xmlns:a16="http://schemas.microsoft.com/office/drawing/2014/main" id="{2FB863A2-16E4-46EA-B813-007BDB03077C}"/>
              </a:ext>
            </a:extLst>
          </p:cNvPr>
          <p:cNvSpPr txBox="1">
            <a:spLocks/>
          </p:cNvSpPr>
          <p:nvPr/>
        </p:nvSpPr>
        <p:spPr>
          <a:xfrm>
            <a:off x="0" y="966105"/>
            <a:ext cx="9851003" cy="1100192"/>
          </a:xfrm>
          <a:prstGeom prst="rect">
            <a:avLst/>
          </a:prstGeom>
        </p:spPr>
        <p:txBody>
          <a:bodyPr/>
          <a:lstStyle>
            <a:lvl1pPr marL="486013" indent="-486013" algn="l" defTabSz="648019" rtl="0" eaLnBrk="1" latinLnBrk="0" hangingPunct="1">
              <a:spcBef>
                <a:spcPct val="20000"/>
              </a:spcBef>
              <a:buFont typeface="Arial"/>
              <a:buChar char="•"/>
              <a:defRPr sz="4601" kern="1200">
                <a:solidFill>
                  <a:schemeClr val="tx1"/>
                </a:solidFill>
                <a:latin typeface="+mn-lt"/>
                <a:ea typeface="+mn-ea"/>
                <a:cs typeface="+mn-cs"/>
              </a:defRPr>
            </a:lvl1pPr>
            <a:lvl2pPr marL="1053030" indent="-405012" algn="l" defTabSz="648019" rtl="0" eaLnBrk="1" latinLnBrk="0" hangingPunct="1">
              <a:spcBef>
                <a:spcPct val="20000"/>
              </a:spcBef>
              <a:buFont typeface="Arial"/>
              <a:buChar char="–"/>
              <a:defRPr sz="4001" kern="1200">
                <a:solidFill>
                  <a:schemeClr val="tx1"/>
                </a:solidFill>
                <a:latin typeface="+mn-lt"/>
                <a:ea typeface="+mn-ea"/>
                <a:cs typeface="+mn-cs"/>
              </a:defRPr>
            </a:lvl2pPr>
            <a:lvl3pPr marL="1620047" indent="-324010" algn="l" defTabSz="648019" rtl="0" eaLnBrk="1" latinLnBrk="0" hangingPunct="1">
              <a:spcBef>
                <a:spcPct val="20000"/>
              </a:spcBef>
              <a:buFont typeface="Arial"/>
              <a:buChar char="•"/>
              <a:defRPr sz="3401" kern="1200">
                <a:solidFill>
                  <a:schemeClr val="tx1"/>
                </a:solidFill>
                <a:latin typeface="+mn-lt"/>
                <a:ea typeface="+mn-ea"/>
                <a:cs typeface="+mn-cs"/>
              </a:defRPr>
            </a:lvl3pPr>
            <a:lvl4pPr marL="2268065" indent="-324010" algn="l" defTabSz="648019" rtl="0" eaLnBrk="1" latinLnBrk="0" hangingPunct="1">
              <a:spcBef>
                <a:spcPct val="20000"/>
              </a:spcBef>
              <a:buFont typeface="Arial"/>
              <a:buChar char="–"/>
              <a:defRPr sz="2801" kern="1200">
                <a:solidFill>
                  <a:schemeClr val="tx1"/>
                </a:solidFill>
                <a:latin typeface="+mn-lt"/>
                <a:ea typeface="+mn-ea"/>
                <a:cs typeface="+mn-cs"/>
              </a:defRPr>
            </a:lvl4pPr>
            <a:lvl5pPr marL="2916083" indent="-324010" algn="l" defTabSz="648019" rtl="0" eaLnBrk="1" latinLnBrk="0" hangingPunct="1">
              <a:spcBef>
                <a:spcPct val="20000"/>
              </a:spcBef>
              <a:buFont typeface="Arial"/>
              <a:buChar char="»"/>
              <a:defRPr sz="2801" kern="1200">
                <a:solidFill>
                  <a:schemeClr val="tx1"/>
                </a:solidFill>
                <a:latin typeface="+mn-lt"/>
                <a:ea typeface="+mn-ea"/>
                <a:cs typeface="+mn-cs"/>
              </a:defRPr>
            </a:lvl5pPr>
            <a:lvl6pPr marL="3564102" indent="-324010" algn="l" defTabSz="648019" rtl="0" eaLnBrk="1" latinLnBrk="0" hangingPunct="1">
              <a:spcBef>
                <a:spcPct val="20000"/>
              </a:spcBef>
              <a:buFont typeface="Arial"/>
              <a:buChar char="•"/>
              <a:defRPr sz="2801" kern="1200">
                <a:solidFill>
                  <a:schemeClr val="tx1"/>
                </a:solidFill>
                <a:latin typeface="+mn-lt"/>
                <a:ea typeface="+mn-ea"/>
                <a:cs typeface="+mn-cs"/>
              </a:defRPr>
            </a:lvl6pPr>
            <a:lvl7pPr marL="4212121" indent="-324010" algn="l" defTabSz="648019" rtl="0" eaLnBrk="1" latinLnBrk="0" hangingPunct="1">
              <a:spcBef>
                <a:spcPct val="20000"/>
              </a:spcBef>
              <a:buFont typeface="Arial"/>
              <a:buChar char="•"/>
              <a:defRPr sz="2801" kern="1200">
                <a:solidFill>
                  <a:schemeClr val="tx1"/>
                </a:solidFill>
                <a:latin typeface="+mn-lt"/>
                <a:ea typeface="+mn-ea"/>
                <a:cs typeface="+mn-cs"/>
              </a:defRPr>
            </a:lvl7pPr>
            <a:lvl8pPr marL="4860140" indent="-324010" algn="l" defTabSz="648019" rtl="0" eaLnBrk="1" latinLnBrk="0" hangingPunct="1">
              <a:spcBef>
                <a:spcPct val="20000"/>
              </a:spcBef>
              <a:buFont typeface="Arial"/>
              <a:buChar char="•"/>
              <a:defRPr sz="2801" kern="1200">
                <a:solidFill>
                  <a:schemeClr val="tx1"/>
                </a:solidFill>
                <a:latin typeface="+mn-lt"/>
                <a:ea typeface="+mn-ea"/>
                <a:cs typeface="+mn-cs"/>
              </a:defRPr>
            </a:lvl8pPr>
            <a:lvl9pPr marL="5508158" indent="-324010" algn="l" defTabSz="648019" rtl="0" eaLnBrk="1" latinLnBrk="0" hangingPunct="1">
              <a:spcBef>
                <a:spcPct val="20000"/>
              </a:spcBef>
              <a:buFont typeface="Arial"/>
              <a:buChar char="•"/>
              <a:defRPr sz="2801" kern="1200">
                <a:solidFill>
                  <a:schemeClr val="tx1"/>
                </a:solidFill>
                <a:latin typeface="+mn-lt"/>
                <a:ea typeface="+mn-ea"/>
                <a:cs typeface="+mn-cs"/>
              </a:defRPr>
            </a:lvl9pPr>
          </a:lstStyle>
          <a:p>
            <a:pPr marL="0" indent="0">
              <a:buNone/>
            </a:pPr>
            <a:endParaRPr lang="en-US" sz="1467" dirty="0">
              <a:solidFill>
                <a:schemeClr val="accent4"/>
              </a:solidFill>
              <a:latin typeface="Arial" panose="020B0604020202020204" pitchFamily="34" charset="0"/>
              <a:cs typeface="Arial" panose="020B0604020202020204" pitchFamily="34" charset="0"/>
            </a:endParaRPr>
          </a:p>
          <a:p>
            <a:pPr marL="380990" indent="-380990">
              <a:buClr>
                <a:schemeClr val="accent4"/>
              </a:buClr>
            </a:pPr>
            <a:r>
              <a:rPr lang="en-US" sz="1467" dirty="0">
                <a:latin typeface="Arial" panose="020B0604020202020204" pitchFamily="34" charset="0"/>
                <a:cs typeface="Arial" panose="020B0604020202020204" pitchFamily="34" charset="0"/>
              </a:rPr>
              <a:t>&lt;Paste the project health report here&gt;</a:t>
            </a:r>
          </a:p>
        </p:txBody>
      </p:sp>
      <p:graphicFrame>
        <p:nvGraphicFramePr>
          <p:cNvPr id="5" name="Table 4">
            <a:extLst>
              <a:ext uri="{FF2B5EF4-FFF2-40B4-BE49-F238E27FC236}">
                <a16:creationId xmlns:a16="http://schemas.microsoft.com/office/drawing/2014/main" id="{8F2A8F0D-9646-4C36-9B19-DE6F5E9BAB62}"/>
              </a:ext>
            </a:extLst>
          </p:cNvPr>
          <p:cNvGraphicFramePr>
            <a:graphicFrameLocks noGrp="1"/>
          </p:cNvGraphicFramePr>
          <p:nvPr>
            <p:extLst>
              <p:ext uri="{D42A27DB-BD31-4B8C-83A1-F6EECF244321}">
                <p14:modId xmlns:p14="http://schemas.microsoft.com/office/powerpoint/2010/main" val="1902330997"/>
              </p:ext>
            </p:extLst>
          </p:nvPr>
        </p:nvGraphicFramePr>
        <p:xfrm>
          <a:off x="8760296" y="6237312"/>
          <a:ext cx="3312369" cy="260005"/>
        </p:xfrm>
        <a:graphic>
          <a:graphicData uri="http://schemas.openxmlformats.org/drawingml/2006/table">
            <a:tbl>
              <a:tblPr firstRow="1" bandRow="1">
                <a:tableStyleId>{5C22544A-7EE6-4342-B048-85BDC9FD1C3A}</a:tableStyleId>
              </a:tblPr>
              <a:tblGrid>
                <a:gridCol w="792408">
                  <a:extLst>
                    <a:ext uri="{9D8B030D-6E8A-4147-A177-3AD203B41FA5}">
                      <a16:colId xmlns:a16="http://schemas.microsoft.com/office/drawing/2014/main" val="2554353633"/>
                    </a:ext>
                  </a:extLst>
                </a:gridCol>
                <a:gridCol w="792408">
                  <a:extLst>
                    <a:ext uri="{9D8B030D-6E8A-4147-A177-3AD203B41FA5}">
                      <a16:colId xmlns:a16="http://schemas.microsoft.com/office/drawing/2014/main" val="3925090086"/>
                    </a:ext>
                  </a:extLst>
                </a:gridCol>
                <a:gridCol w="792408">
                  <a:extLst>
                    <a:ext uri="{9D8B030D-6E8A-4147-A177-3AD203B41FA5}">
                      <a16:colId xmlns:a16="http://schemas.microsoft.com/office/drawing/2014/main" val="3527851035"/>
                    </a:ext>
                  </a:extLst>
                </a:gridCol>
                <a:gridCol w="935145">
                  <a:extLst>
                    <a:ext uri="{9D8B030D-6E8A-4147-A177-3AD203B41FA5}">
                      <a16:colId xmlns:a16="http://schemas.microsoft.com/office/drawing/2014/main" val="4229746481"/>
                    </a:ext>
                  </a:extLst>
                </a:gridCol>
              </a:tblGrid>
              <a:tr h="260005">
                <a:tc>
                  <a:txBody>
                    <a:bodyPr/>
                    <a:lstStyle/>
                    <a:p>
                      <a:pPr algn="ctr"/>
                      <a:r>
                        <a:rPr lang="en-US" sz="800" dirty="0">
                          <a:latin typeface="Arial" panose="020B0604020202020204" pitchFamily="34" charset="0"/>
                          <a:cs typeface="Arial" panose="020B0604020202020204" pitchFamily="34" charset="0"/>
                        </a:rPr>
                        <a:t>RED</a:t>
                      </a:r>
                      <a:endParaRPr lang="en-IN" sz="800" dirty="0">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en-US" sz="800" dirty="0">
                          <a:latin typeface="Arial" panose="020B0604020202020204" pitchFamily="34" charset="0"/>
                          <a:cs typeface="Arial" panose="020B0604020202020204" pitchFamily="34" charset="0"/>
                        </a:rPr>
                        <a:t>AMBER</a:t>
                      </a:r>
                      <a:endParaRPr lang="en-IN" sz="800" dirty="0">
                        <a:latin typeface="Arial" panose="020B0604020202020204" pitchFamily="34" charset="0"/>
                        <a:cs typeface="Arial" panose="020B0604020202020204" pitchFamily="34" charset="0"/>
                      </a:endParaRPr>
                    </a:p>
                  </a:txBody>
                  <a:tcPr anchor="ctr">
                    <a:solidFill>
                      <a:srgbClr val="FFC000"/>
                    </a:solidFill>
                  </a:tcPr>
                </a:tc>
                <a:tc>
                  <a:txBody>
                    <a:bodyPr/>
                    <a:lstStyle/>
                    <a:p>
                      <a:pPr algn="ctr"/>
                      <a:r>
                        <a:rPr lang="en-US" sz="800" dirty="0">
                          <a:latin typeface="Arial" panose="020B0604020202020204" pitchFamily="34" charset="0"/>
                          <a:cs typeface="Arial" panose="020B0604020202020204" pitchFamily="34" charset="0"/>
                        </a:rPr>
                        <a:t>YELLOW</a:t>
                      </a:r>
                      <a:endParaRPr lang="en-IN" sz="800"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en-US" sz="800" dirty="0">
                          <a:latin typeface="Arial" panose="020B0604020202020204" pitchFamily="34" charset="0"/>
                          <a:cs typeface="Arial" panose="020B0604020202020204" pitchFamily="34" charset="0"/>
                        </a:rPr>
                        <a:t>GREEN</a:t>
                      </a:r>
                      <a:endParaRPr lang="en-IN" sz="800" dirty="0">
                        <a:latin typeface="Arial" panose="020B0604020202020204" pitchFamily="34" charset="0"/>
                        <a:cs typeface="Arial" panose="020B0604020202020204" pitchFamily="34" charset="0"/>
                      </a:endParaRPr>
                    </a:p>
                  </a:txBody>
                  <a:tcPr anchor="ctr">
                    <a:solidFill>
                      <a:srgbClr val="92D050"/>
                    </a:solidFill>
                  </a:tcPr>
                </a:tc>
                <a:extLst>
                  <a:ext uri="{0D108BD9-81ED-4DB2-BD59-A6C34878D82A}">
                    <a16:rowId xmlns:a16="http://schemas.microsoft.com/office/drawing/2014/main" val="25518547"/>
                  </a:ext>
                </a:extLst>
              </a:tr>
            </a:tbl>
          </a:graphicData>
        </a:graphic>
      </p:graphicFrame>
    </p:spTree>
    <p:extLst>
      <p:ext uri="{BB962C8B-B14F-4D97-AF65-F5344CB8AC3E}">
        <p14:creationId xmlns:p14="http://schemas.microsoft.com/office/powerpoint/2010/main" val="41814073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Metrics Dashboard</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dashboard here&gt;</a:t>
            </a:r>
          </a:p>
        </p:txBody>
      </p:sp>
    </p:spTree>
    <p:extLst>
      <p:ext uri="{BB962C8B-B14F-4D97-AF65-F5344CB8AC3E}">
        <p14:creationId xmlns:p14="http://schemas.microsoft.com/office/powerpoint/2010/main" val="40483348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Schedule Variance – Month Wise Trend</a:t>
            </a:r>
          </a:p>
        </p:txBody>
      </p:sp>
      <p:graphicFrame>
        <p:nvGraphicFramePr>
          <p:cNvPr id="4" name="Object 3">
            <a:extLst>
              <a:ext uri="{FF2B5EF4-FFF2-40B4-BE49-F238E27FC236}">
                <a16:creationId xmlns:a16="http://schemas.microsoft.com/office/drawing/2014/main" id="{82E3393D-8963-4DEE-8271-B412C9AD64E4}"/>
              </a:ext>
            </a:extLst>
          </p:cNvPr>
          <p:cNvGraphicFramePr>
            <a:graphicFrameLocks noChangeAspect="1"/>
          </p:cNvGraphicFramePr>
          <p:nvPr>
            <p:extLst>
              <p:ext uri="{D42A27DB-BD31-4B8C-83A1-F6EECF244321}">
                <p14:modId xmlns:p14="http://schemas.microsoft.com/office/powerpoint/2010/main" val="503174854"/>
              </p:ext>
            </p:extLst>
          </p:nvPr>
        </p:nvGraphicFramePr>
        <p:xfrm>
          <a:off x="2173934" y="1628800"/>
          <a:ext cx="7844131" cy="4277654"/>
        </p:xfrm>
        <a:graphic>
          <a:graphicData uri="http://schemas.openxmlformats.org/presentationml/2006/ole">
            <mc:AlternateContent xmlns:mc="http://schemas.openxmlformats.org/markup-compatibility/2006">
              <mc:Choice xmlns:v="urn:schemas-microsoft-com:vml" Requires="v">
                <p:oleObj spid="_x0000_s30722" name="Chart" r:id="rId4" imgW="6333840" imgH="3453840" progId="Excel.Sheet.8">
                  <p:embed/>
                </p:oleObj>
              </mc:Choice>
              <mc:Fallback>
                <p:oleObj name="Chart" r:id="rId4" imgW="6333840" imgH="3453840" progId="Excel.Sheet.8">
                  <p:embed/>
                  <p:pic>
                    <p:nvPicPr>
                      <p:cNvPr id="4" name="Object 3">
                        <a:extLst>
                          <a:ext uri="{FF2B5EF4-FFF2-40B4-BE49-F238E27FC236}">
                            <a16:creationId xmlns:a16="http://schemas.microsoft.com/office/drawing/2014/main" id="{82E3393D-8963-4DEE-8271-B412C9AD64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934" y="1628800"/>
                        <a:ext cx="7844131" cy="42776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904382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Effort  Variance – Month Wise Trend</a:t>
            </a:r>
          </a:p>
        </p:txBody>
      </p:sp>
      <p:graphicFrame>
        <p:nvGraphicFramePr>
          <p:cNvPr id="5" name="Object 7">
            <a:extLst>
              <a:ext uri="{FF2B5EF4-FFF2-40B4-BE49-F238E27FC236}">
                <a16:creationId xmlns:a16="http://schemas.microsoft.com/office/drawing/2014/main" id="{6CE6CFC5-27F6-4435-A68C-32769F84C1EE}"/>
              </a:ext>
            </a:extLst>
          </p:cNvPr>
          <p:cNvGraphicFramePr>
            <a:graphicFrameLocks noChangeAspect="1"/>
          </p:cNvGraphicFramePr>
          <p:nvPr>
            <p:extLst>
              <p:ext uri="{D42A27DB-BD31-4B8C-83A1-F6EECF244321}">
                <p14:modId xmlns:p14="http://schemas.microsoft.com/office/powerpoint/2010/main" val="395848986"/>
              </p:ext>
            </p:extLst>
          </p:nvPr>
        </p:nvGraphicFramePr>
        <p:xfrm>
          <a:off x="1919536" y="1844824"/>
          <a:ext cx="7650879" cy="4162718"/>
        </p:xfrm>
        <a:graphic>
          <a:graphicData uri="http://schemas.openxmlformats.org/presentationml/2006/ole">
            <mc:AlternateContent xmlns:mc="http://schemas.openxmlformats.org/markup-compatibility/2006">
              <mc:Choice xmlns:v="urn:schemas-microsoft-com:vml" Requires="v">
                <p:oleObj spid="_x0000_s31746" name="Worksheet" r:id="rId4" imgW="5267356" imgH="2866965" progId="Excel.Sheet.8">
                  <p:embed/>
                </p:oleObj>
              </mc:Choice>
              <mc:Fallback>
                <p:oleObj name="Worksheet" r:id="rId4" imgW="5267356" imgH="2866965" progId="Excel.Sheet.8">
                  <p:embed/>
                  <p:pic>
                    <p:nvPicPr>
                      <p:cNvPr id="5" name="Object 7">
                        <a:extLst>
                          <a:ext uri="{FF2B5EF4-FFF2-40B4-BE49-F238E27FC236}">
                            <a16:creationId xmlns:a16="http://schemas.microsoft.com/office/drawing/2014/main" id="{6CE6CFC5-27F6-4435-A68C-32769F84C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1844824"/>
                        <a:ext cx="7650879" cy="41627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025932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Process Compliance – Month Wise Trend</a:t>
            </a:r>
          </a:p>
        </p:txBody>
      </p:sp>
      <p:graphicFrame>
        <p:nvGraphicFramePr>
          <p:cNvPr id="4" name="Object 4">
            <a:extLst>
              <a:ext uri="{FF2B5EF4-FFF2-40B4-BE49-F238E27FC236}">
                <a16:creationId xmlns:a16="http://schemas.microsoft.com/office/drawing/2014/main" id="{F1C6E7AE-0E97-4146-BE7E-ED8741FA1EF4}"/>
              </a:ext>
            </a:extLst>
          </p:cNvPr>
          <p:cNvGraphicFramePr>
            <a:graphicFrameLocks noChangeAspect="1"/>
          </p:cNvGraphicFramePr>
          <p:nvPr>
            <p:extLst>
              <p:ext uri="{D42A27DB-BD31-4B8C-83A1-F6EECF244321}">
                <p14:modId xmlns:p14="http://schemas.microsoft.com/office/powerpoint/2010/main" val="45808650"/>
              </p:ext>
            </p:extLst>
          </p:nvPr>
        </p:nvGraphicFramePr>
        <p:xfrm>
          <a:off x="2279576" y="1721284"/>
          <a:ext cx="7509668" cy="4095781"/>
        </p:xfrm>
        <a:graphic>
          <a:graphicData uri="http://schemas.openxmlformats.org/presentationml/2006/ole">
            <mc:AlternateContent xmlns:mc="http://schemas.openxmlformats.org/markup-compatibility/2006">
              <mc:Choice xmlns:v="urn:schemas-microsoft-com:vml" Requires="v">
                <p:oleObj spid="_x0000_s32770" name="Chart" r:id="rId4" imgW="5321160" imgH="2902680" progId="Excel.Sheet.8">
                  <p:embed/>
                </p:oleObj>
              </mc:Choice>
              <mc:Fallback>
                <p:oleObj name="Chart" r:id="rId4" imgW="5321160" imgH="2902680" progId="Excel.Sheet.8">
                  <p:embed/>
                  <p:pic>
                    <p:nvPicPr>
                      <p:cNvPr id="4" name="Object 4">
                        <a:extLst>
                          <a:ext uri="{FF2B5EF4-FFF2-40B4-BE49-F238E27FC236}">
                            <a16:creationId xmlns:a16="http://schemas.microsoft.com/office/drawing/2014/main" id="{F1C6E7AE-0E97-4146-BE7E-ED8741FA1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576" y="1721284"/>
                        <a:ext cx="7509668" cy="409578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103423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Maintenance Metrics – Month Wise Trend</a:t>
            </a:r>
          </a:p>
        </p:txBody>
      </p:sp>
      <p:graphicFrame>
        <p:nvGraphicFramePr>
          <p:cNvPr id="4" name="Object 7">
            <a:extLst>
              <a:ext uri="{FF2B5EF4-FFF2-40B4-BE49-F238E27FC236}">
                <a16:creationId xmlns:a16="http://schemas.microsoft.com/office/drawing/2014/main" id="{CE3DFBC3-0FB4-42B1-856F-6C30C6E1D696}"/>
              </a:ext>
            </a:extLst>
          </p:cNvPr>
          <p:cNvGraphicFramePr>
            <a:graphicFrameLocks noGrp="1" noChangeAspect="1"/>
          </p:cNvGraphicFramePr>
          <p:nvPr/>
        </p:nvGraphicFramePr>
        <p:xfrm>
          <a:off x="2210238" y="1656280"/>
          <a:ext cx="7771525" cy="4237101"/>
        </p:xfrm>
        <a:graphic>
          <a:graphicData uri="http://schemas.openxmlformats.org/presentationml/2006/ole">
            <mc:AlternateContent xmlns:mc="http://schemas.openxmlformats.org/markup-compatibility/2006">
              <mc:Choice xmlns:v="urn:schemas-microsoft-com:vml" Requires="v">
                <p:oleObj spid="_x0000_s33794" name="Chart" r:id="rId4" imgW="6333840" imgH="3453840" progId="Excel.Sheet.8">
                  <p:embed/>
                </p:oleObj>
              </mc:Choice>
              <mc:Fallback>
                <p:oleObj name="Chart" r:id="rId4" imgW="6333840" imgH="3453840" progId="Excel.Sheet.8">
                  <p:embed/>
                  <p:pic>
                    <p:nvPicPr>
                      <p:cNvPr id="4" name="Object 7">
                        <a:extLst>
                          <a:ext uri="{FF2B5EF4-FFF2-40B4-BE49-F238E27FC236}">
                            <a16:creationId xmlns:a16="http://schemas.microsoft.com/office/drawing/2014/main" id="{CE3DFBC3-0FB4-42B1-856F-6C30C6E1D696}"/>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238" y="1656280"/>
                        <a:ext cx="7771525" cy="423710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047085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Operational Efficiency – Month Wise Trend</a:t>
            </a:r>
          </a:p>
        </p:txBody>
      </p:sp>
      <p:graphicFrame>
        <p:nvGraphicFramePr>
          <p:cNvPr id="5" name="Object 5">
            <a:extLst>
              <a:ext uri="{FF2B5EF4-FFF2-40B4-BE49-F238E27FC236}">
                <a16:creationId xmlns:a16="http://schemas.microsoft.com/office/drawing/2014/main" id="{B07CFAD0-9286-4AA2-B938-41FD7EF7464D}"/>
              </a:ext>
            </a:extLst>
          </p:cNvPr>
          <p:cNvGraphicFramePr>
            <a:graphicFrameLocks noChangeAspect="1"/>
          </p:cNvGraphicFramePr>
          <p:nvPr/>
        </p:nvGraphicFramePr>
        <p:xfrm>
          <a:off x="2150279" y="1555539"/>
          <a:ext cx="8359236" cy="4205911"/>
        </p:xfrm>
        <a:graphic>
          <a:graphicData uri="http://schemas.openxmlformats.org/presentationml/2006/ole">
            <mc:AlternateContent xmlns:mc="http://schemas.openxmlformats.org/markup-compatibility/2006">
              <mc:Choice xmlns:v="urn:schemas-microsoft-com:vml" Requires="v">
                <p:oleObj spid="_x0000_s34818" name="Chart" r:id="rId4" imgW="5445000" imgH="2913840" progId="Excel.Sheet.8">
                  <p:embed/>
                </p:oleObj>
              </mc:Choice>
              <mc:Fallback>
                <p:oleObj name="Chart" r:id="rId4" imgW="5445000" imgH="2913840" progId="Excel.Sheet.8">
                  <p:embed/>
                  <p:pic>
                    <p:nvPicPr>
                      <p:cNvPr id="5" name="Object 5">
                        <a:extLst>
                          <a:ext uri="{FF2B5EF4-FFF2-40B4-BE49-F238E27FC236}">
                            <a16:creationId xmlns:a16="http://schemas.microsoft.com/office/drawing/2014/main" id="{B07CFAD0-9286-4AA2-B938-41FD7EF74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279" y="1555539"/>
                        <a:ext cx="8359236" cy="42059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8285979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Capgemin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_Capgemini-Engineering.pptx" id="{71036F69-CEE1-48F2-BE76-C6A2A2F53448}" vid="{001C0269-3E51-49E1-BB25-6F901D1A07A6}"/>
    </a:ext>
  </a:extLst>
</a:theme>
</file>

<file path=ppt/theme/theme2.xml><?xml version="1.0" encoding="utf-8"?>
<a:theme xmlns:a="http://schemas.openxmlformats.org/drawingml/2006/main" name="Altran">
  <a:themeElements>
    <a:clrScheme name="Altran bureautique">
      <a:dk1>
        <a:sysClr val="windowText" lastClr="000000"/>
      </a:dk1>
      <a:lt1>
        <a:srgbClr val="FFFFFF"/>
      </a:lt1>
      <a:dk2>
        <a:srgbClr val="007EAF"/>
      </a:dk2>
      <a:lt2>
        <a:srgbClr val="5F509B"/>
      </a:lt2>
      <a:accent1>
        <a:srgbClr val="EB5F1E"/>
      </a:accent1>
      <a:accent2>
        <a:srgbClr val="FAEB46"/>
      </a:accent2>
      <a:accent3>
        <a:srgbClr val="E12364"/>
      </a:accent3>
      <a:accent4>
        <a:srgbClr val="464B69"/>
      </a:accent4>
      <a:accent5>
        <a:srgbClr val="00B4B9"/>
      </a:accent5>
      <a:accent6>
        <a:srgbClr val="5FC3EB"/>
      </a:accent6>
      <a:hlink>
        <a:srgbClr val="007EAF"/>
      </a:hlink>
      <a:folHlink>
        <a:srgbClr val="007EA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34EF3EDDB4447969899EBD289C565" ma:contentTypeVersion="0" ma:contentTypeDescription="Create a new document." ma:contentTypeScope="" ma:versionID="26841f65330ed1f10e546176cd4fb6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CDD18F-07F2-4AAA-81F0-D0BCEDA24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1B10BA4-45DB-4BE4-A597-7EDB18C72743}">
  <ds:schemaRefs>
    <ds:schemaRef ds:uri="http://schemas.microsoft.com/sharepoint/v3/contenttype/forms"/>
  </ds:schemaRefs>
</ds:datastoreItem>
</file>

<file path=customXml/itemProps3.xml><?xml version="1.0" encoding="utf-8"?>
<ds:datastoreItem xmlns:ds="http://schemas.openxmlformats.org/officeDocument/2006/customXml" ds:itemID="{E6005DE4-BB6E-423A-BABF-D2752B15B873}">
  <ds:schemaRef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13896</TotalTime>
  <Words>236</Words>
  <Application>Microsoft Office PowerPoint</Application>
  <PresentationFormat>Widescreen</PresentationFormat>
  <Paragraphs>74</Paragraphs>
  <Slides>17</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4</vt:i4>
      </vt:variant>
      <vt:variant>
        <vt:lpstr>Slide Titles</vt:lpstr>
      </vt:variant>
      <vt:variant>
        <vt:i4>17</vt:i4>
      </vt:variant>
    </vt:vector>
  </HeadingPairs>
  <TitlesOfParts>
    <vt:vector size="29" baseType="lpstr">
      <vt:lpstr>Arial</vt:lpstr>
      <vt:lpstr>Courier New</vt:lpstr>
      <vt:lpstr>Georgia</vt:lpstr>
      <vt:lpstr>Ubuntu</vt:lpstr>
      <vt:lpstr>Verdana</vt:lpstr>
      <vt:lpstr>Wingdings</vt:lpstr>
      <vt:lpstr>Capgemini Master</vt:lpstr>
      <vt:lpstr>Altran</vt:lpstr>
      <vt:lpstr>think-cell Slide</vt:lpstr>
      <vt:lpstr>Chart</vt:lpstr>
      <vt:lpstr>Worksheet</vt:lpstr>
      <vt:lpstr>Microsoft Excel 97-2003 Worksheet</vt:lpstr>
      <vt:lpstr>Project Review ( M review)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ppt template</dc:subject>
  <dc:creator>Sivanandan.S@aricent.com</dc:creator>
  <cp:lastModifiedBy>S, Sivanandan</cp:lastModifiedBy>
  <cp:revision>881</cp:revision>
  <dcterms:created xsi:type="dcterms:W3CDTF">2021-04-19T08:54:15Z</dcterms:created>
  <dcterms:modified xsi:type="dcterms:W3CDTF">2022-01-09T17:11:35Z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0x0101008B834EF3EDDB4447969899EBD289C565</vt:lpwstr>
  </property>
</Properties>
</file>